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4" r:id="rId17"/>
    <p:sldId id="273" r:id="rId18"/>
    <p:sldId id="272" r:id="rId19"/>
    <p:sldId id="275" r:id="rId20"/>
    <p:sldId id="278" r:id="rId21"/>
    <p:sldId id="279" r:id="rId22"/>
    <p:sldId id="277" r:id="rId23"/>
    <p:sldId id="276" r:id="rId24"/>
    <p:sldId id="282" r:id="rId25"/>
    <p:sldId id="283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7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08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3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063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3/13/2024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51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6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1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526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66999"/>
            <a:ext cx="5157787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183188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3/13/2024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707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3/13/2024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67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3/13/2024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79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96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564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CB7E8AE-A3AC-4BB7-A5C6-F00EC697B265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9450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3/13/2024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4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343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4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29F2144-48B7-4730-955E-365ECED3A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65FF50-D2F9-4A4F-86ED-F101E172B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171FBF-B713-AA00-796B-55EC9FACA1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3996" y="2020855"/>
            <a:ext cx="5797883" cy="1509831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Helpline Programming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CFDC7B-8DE6-2400-1057-B0B3B0C2C5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1235" y="3732765"/>
            <a:ext cx="8823403" cy="2804532"/>
          </a:xfrm>
        </p:spPr>
        <p:txBody>
          <a:bodyPr anchor="t">
            <a:normAutofit/>
          </a:bodyPr>
          <a:lstStyle/>
          <a:p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FSS X 2024</a:t>
            </a:r>
          </a:p>
          <a:p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Presented by: Pam S. – Florida Region IT Resource Coordinator</a:t>
            </a:r>
          </a:p>
          <a:p>
            <a:endParaRPr lang="en-US" sz="2200" dirty="0">
              <a:solidFill>
                <a:schemeClr val="tx2"/>
              </a:solidFill>
            </a:endParaRPr>
          </a:p>
          <a:p>
            <a:endParaRPr lang="en-US" sz="2200" dirty="0">
              <a:solidFill>
                <a:schemeClr val="tx2"/>
              </a:solidFill>
            </a:endParaRPr>
          </a:p>
          <a:p>
            <a:pPr algn="l"/>
            <a:endParaRPr lang="en-US" sz="2200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2C29F3-BC1F-FC3A-2293-5A45A1D7FD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7" r="5957" b="74344"/>
          <a:stretch/>
        </p:blipFill>
        <p:spPr>
          <a:xfrm>
            <a:off x="2456579" y="86049"/>
            <a:ext cx="7272716" cy="211246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4D834C7-8223-43DA-AA30-E15A1BC7B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3812"/>
            <a:ext cx="12192000" cy="116418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62DE6C5-8EB8-4E41-B0FF-93563AA4C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61" y="5693811"/>
            <a:ext cx="12191999" cy="1164188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831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07355-0C0E-9DB8-DF08-7C37B86C5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Configure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EF8A8A32-2678-06A5-5774-99CA114EBD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007" y="1691323"/>
            <a:ext cx="6389985" cy="3924558"/>
          </a:xfrm>
        </p:spPr>
      </p:pic>
      <p:sp>
        <p:nvSpPr>
          <p:cNvPr id="6" name="Action Button: Blank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450DE9E-3160-CF2D-4D7B-F6DB1358D106}"/>
              </a:ext>
            </a:extLst>
          </p:cNvPr>
          <p:cNvSpPr/>
          <p:nvPr/>
        </p:nvSpPr>
        <p:spPr>
          <a:xfrm>
            <a:off x="8428487" y="3171887"/>
            <a:ext cx="486137" cy="682906"/>
          </a:xfrm>
          <a:prstGeom prst="actionButtonBlank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88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8D8E9-DE95-CD46-377C-D599DC2EB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Configure</a:t>
            </a:r>
          </a:p>
        </p:txBody>
      </p:sp>
      <p:pic>
        <p:nvPicPr>
          <p:cNvPr id="9" name="Content Placeholder 8" descr="A screenshot of a computer&#10;&#10;Description automatically generated">
            <a:extLst>
              <a:ext uri="{FF2B5EF4-FFF2-40B4-BE49-F238E27FC236}">
                <a16:creationId xmlns:a16="http://schemas.microsoft.com/office/drawing/2014/main" id="{CCD8800A-330B-D550-2DA5-0798932896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641" y="1691323"/>
            <a:ext cx="6220718" cy="4602613"/>
          </a:xfr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FB6E070-092C-1A5A-8F7A-FBE63BDE090D}"/>
              </a:ext>
            </a:extLst>
          </p:cNvPr>
          <p:cNvSpPr/>
          <p:nvPr/>
        </p:nvSpPr>
        <p:spPr>
          <a:xfrm>
            <a:off x="3130246" y="4734892"/>
            <a:ext cx="5752617" cy="601883"/>
          </a:xfrm>
          <a:prstGeom prst="round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Blank 1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C369B6C-6265-2DFC-CA06-DA1B97DA2A6D}"/>
              </a:ext>
            </a:extLst>
          </p:cNvPr>
          <p:cNvSpPr/>
          <p:nvPr/>
        </p:nvSpPr>
        <p:spPr>
          <a:xfrm>
            <a:off x="7515920" y="5508702"/>
            <a:ext cx="1505415" cy="601883"/>
          </a:xfrm>
          <a:prstGeom prst="actionButtonBlank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95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4169F3-7BB1-58E0-AE92-507F850CC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5267CC1E-32D7-FB9C-C684-EA0EC32161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7" y="2199190"/>
            <a:ext cx="12106266" cy="3348866"/>
          </a:xfr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538D5CA-CA12-0E8B-327F-0A9B5815246F}"/>
              </a:ext>
            </a:extLst>
          </p:cNvPr>
          <p:cNvSpPr/>
          <p:nvPr/>
        </p:nvSpPr>
        <p:spPr>
          <a:xfrm>
            <a:off x="6393738" y="2794063"/>
            <a:ext cx="2338086" cy="93755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Blank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4B8FD1F-57A8-BA0F-7F0B-753E65B23B7F}"/>
              </a:ext>
            </a:extLst>
          </p:cNvPr>
          <p:cNvSpPr/>
          <p:nvPr/>
        </p:nvSpPr>
        <p:spPr>
          <a:xfrm>
            <a:off x="7839307" y="3111190"/>
            <a:ext cx="814039" cy="423747"/>
          </a:xfrm>
          <a:prstGeom prst="actionButtonBlank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20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61FB-0BB9-600E-DF33-21D4F7D91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Voicemail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A0500EB-E42C-9627-EF70-C200DAF114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38" y="1425039"/>
            <a:ext cx="11354330" cy="5242689"/>
          </a:xfrm>
        </p:spPr>
      </p:pic>
      <p:sp>
        <p:nvSpPr>
          <p:cNvPr id="6" name="Action Button: Blank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B3E369E-42E0-44AB-EA78-B8BA833D89C6}"/>
              </a:ext>
            </a:extLst>
          </p:cNvPr>
          <p:cNvSpPr/>
          <p:nvPr/>
        </p:nvSpPr>
        <p:spPr>
          <a:xfrm>
            <a:off x="3836020" y="1425039"/>
            <a:ext cx="795357" cy="359156"/>
          </a:xfrm>
          <a:prstGeom prst="actionButtonBlank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806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913B8-7681-2149-33C9-2763C5CC7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Volunteer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5E7EFCA1-54EA-BF19-EE41-08598F43DF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21" y="1522684"/>
            <a:ext cx="10614758" cy="4969556"/>
          </a:xfrm>
        </p:spPr>
      </p:pic>
      <p:sp>
        <p:nvSpPr>
          <p:cNvPr id="6" name="Action Button: Blank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953A87C-C0DF-0FE4-7319-698E46FE0A65}"/>
              </a:ext>
            </a:extLst>
          </p:cNvPr>
          <p:cNvSpPr/>
          <p:nvPr/>
        </p:nvSpPr>
        <p:spPr>
          <a:xfrm>
            <a:off x="838200" y="2256312"/>
            <a:ext cx="1180605" cy="391885"/>
          </a:xfrm>
          <a:prstGeom prst="actionButtonBlank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591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3AD454-390B-47EF-7E09-9B353B008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3353-F822-42C3-8DCB-1935813B1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Volunteer</a:t>
            </a:r>
          </a:p>
        </p:txBody>
      </p:sp>
      <p:pic>
        <p:nvPicPr>
          <p:cNvPr id="9" name="Content Placeholder 8" descr="A screenshot of a computer&#10;&#10;Description automatically generated">
            <a:extLst>
              <a:ext uri="{FF2B5EF4-FFF2-40B4-BE49-F238E27FC236}">
                <a16:creationId xmlns:a16="http://schemas.microsoft.com/office/drawing/2014/main" id="{28E3E794-C3C5-32F3-BD0D-AFE93E3446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3" y="1827348"/>
            <a:ext cx="11889113" cy="4244656"/>
          </a:xfrm>
        </p:spPr>
      </p:pic>
      <p:sp>
        <p:nvSpPr>
          <p:cNvPr id="10" name="Action Button: Blank 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EB6FF5C-2A35-5148-EFBD-C6FC530B11AA}"/>
              </a:ext>
            </a:extLst>
          </p:cNvPr>
          <p:cNvSpPr/>
          <p:nvPr/>
        </p:nvSpPr>
        <p:spPr>
          <a:xfrm>
            <a:off x="4073236" y="4821382"/>
            <a:ext cx="439387" cy="403761"/>
          </a:xfrm>
          <a:prstGeom prst="actionButtonBlank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351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0A7EA-48B4-7CBC-9323-163982277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D0B40-02B8-F0EC-EAA7-CA0525BAC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Volunteer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DB43F736-6EF5-16E9-5AB0-35518F0225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79" y="1555668"/>
            <a:ext cx="9810242" cy="4767675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AC7A8C3-0C41-F007-A42E-F8138F176BFA}"/>
              </a:ext>
            </a:extLst>
          </p:cNvPr>
          <p:cNvSpPr/>
          <p:nvPr/>
        </p:nvSpPr>
        <p:spPr>
          <a:xfrm>
            <a:off x="1393902" y="2252546"/>
            <a:ext cx="2743200" cy="535259"/>
          </a:xfrm>
          <a:prstGeom prst="round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E12F845-BE2D-8377-FAFE-F9255C330392}"/>
              </a:ext>
            </a:extLst>
          </p:cNvPr>
          <p:cNvSpPr/>
          <p:nvPr/>
        </p:nvSpPr>
        <p:spPr>
          <a:xfrm>
            <a:off x="1390183" y="2881231"/>
            <a:ext cx="1620645" cy="547769"/>
          </a:xfrm>
          <a:prstGeom prst="round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D959E89-69FE-38FA-ACCF-28F39696CB74}"/>
              </a:ext>
            </a:extLst>
          </p:cNvPr>
          <p:cNvSpPr/>
          <p:nvPr/>
        </p:nvSpPr>
        <p:spPr>
          <a:xfrm>
            <a:off x="2925335" y="2881731"/>
            <a:ext cx="1869689" cy="547269"/>
          </a:xfrm>
          <a:prstGeom prst="round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C2055D6-80AB-A14E-1343-75B048A85E3A}"/>
              </a:ext>
            </a:extLst>
          </p:cNvPr>
          <p:cNvSpPr/>
          <p:nvPr/>
        </p:nvSpPr>
        <p:spPr>
          <a:xfrm>
            <a:off x="4661208" y="2687444"/>
            <a:ext cx="1869689" cy="936701"/>
          </a:xfrm>
          <a:prstGeom prst="round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3B39CB3-98CF-6F3B-C380-8A51DF8E56FC}"/>
              </a:ext>
            </a:extLst>
          </p:cNvPr>
          <p:cNvSpPr/>
          <p:nvPr/>
        </p:nvSpPr>
        <p:spPr>
          <a:xfrm>
            <a:off x="3700345" y="3733698"/>
            <a:ext cx="1273099" cy="547269"/>
          </a:xfrm>
          <a:prstGeom prst="round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2F9E085-CCCC-948E-57A3-9B692669A98A}"/>
              </a:ext>
            </a:extLst>
          </p:cNvPr>
          <p:cNvSpPr/>
          <p:nvPr/>
        </p:nvSpPr>
        <p:spPr>
          <a:xfrm>
            <a:off x="8759281" y="5750854"/>
            <a:ext cx="1273099" cy="547269"/>
          </a:xfrm>
          <a:prstGeom prst="round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0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4" grpId="0" animBg="1"/>
      <p:bldP spid="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4E7958-D9B2-8944-9D20-79813C0C1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5F379-B4A2-7527-5110-53B295C3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Volunteer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56929126-CD3B-A7F2-57E8-150DE8A495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258" y="1558880"/>
            <a:ext cx="6929483" cy="4269288"/>
          </a:xfrm>
        </p:spPr>
      </p:pic>
      <p:sp>
        <p:nvSpPr>
          <p:cNvPr id="6" name="Action Button: Blank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14AAB71-4604-C1FF-F2FD-CCDF0F6283EE}"/>
              </a:ext>
            </a:extLst>
          </p:cNvPr>
          <p:cNvSpPr/>
          <p:nvPr/>
        </p:nvSpPr>
        <p:spPr>
          <a:xfrm>
            <a:off x="8014315" y="4833257"/>
            <a:ext cx="1252348" cy="712520"/>
          </a:xfrm>
          <a:prstGeom prst="actionButtonBlank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179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96DDF4-0F16-5B6F-8EF1-8DB33AD63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BDC72-176D-6453-BCEB-36C3F8377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Volunteer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7917F3BB-A37C-20E1-06CE-F35A24D83A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07" y="1448791"/>
            <a:ext cx="9945185" cy="4833256"/>
          </a:xfrm>
        </p:spPr>
      </p:pic>
      <p:sp>
        <p:nvSpPr>
          <p:cNvPr id="6" name="Action Button: Blank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5FEA9A1-94A8-0E54-1AC5-CDC45D58B15A}"/>
              </a:ext>
            </a:extLst>
          </p:cNvPr>
          <p:cNvSpPr/>
          <p:nvPr/>
        </p:nvSpPr>
        <p:spPr>
          <a:xfrm>
            <a:off x="2612571" y="3681351"/>
            <a:ext cx="1187533" cy="475013"/>
          </a:xfrm>
          <a:prstGeom prst="actionButtonBlank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71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44F17B-5C14-BE02-5B7C-46E11B3BB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19145-A6DA-40C7-E302-9B56CD698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Volunteer</a:t>
            </a:r>
          </a:p>
        </p:txBody>
      </p:sp>
      <p:pic>
        <p:nvPicPr>
          <p:cNvPr id="10" name="Content Placeholder 9" descr="A screenshot of a computer&#10;&#10;Description automatically generated">
            <a:extLst>
              <a:ext uri="{FF2B5EF4-FFF2-40B4-BE49-F238E27FC236}">
                <a16:creationId xmlns:a16="http://schemas.microsoft.com/office/drawing/2014/main" id="{F8913D69-96A0-0C0A-1393-8F2CF1C7D8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787" y="1468652"/>
            <a:ext cx="6436426" cy="4885777"/>
          </a:xfrm>
        </p:spPr>
      </p:pic>
      <p:sp>
        <p:nvSpPr>
          <p:cNvPr id="11" name="Action Button: Blank 1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B243EB6-2950-F234-7F1D-DE3BF60A60B3}"/>
              </a:ext>
            </a:extLst>
          </p:cNvPr>
          <p:cNvSpPr/>
          <p:nvPr/>
        </p:nvSpPr>
        <p:spPr>
          <a:xfrm>
            <a:off x="7279574" y="5332021"/>
            <a:ext cx="1686296" cy="760021"/>
          </a:xfrm>
          <a:prstGeom prst="actionButtonBlank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07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4AB8125F-0FD8-48CD-9F43-73E5494EA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019DD6C-5899-4C07-864B-EB0A7D10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BDFFBC1-15BD-428E-B8AF-ECF5D1B76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51"/>
            <a:ext cx="12192000" cy="221768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BFB3075-0323-4EB0-B1A5-776A0E709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1"/>
            <a:ext cx="12191999" cy="2224386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13104F-EC89-9CB8-8FEF-F94F61D34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0"/>
            <a:ext cx="10003218" cy="1600124"/>
          </a:xfrm>
        </p:spPr>
        <p:txBody>
          <a:bodyPr>
            <a:normAutofit/>
          </a:bodyPr>
          <a:lstStyle/>
          <a:p>
            <a:r>
              <a:rPr lang="en-US"/>
              <a:t>Did you know…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079BE-7AA5-A6A5-B1E9-03258A812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5362"/>
            <a:ext cx="4800600" cy="3552824"/>
          </a:xfrm>
        </p:spPr>
        <p:txBody>
          <a:bodyPr anchor="ctr">
            <a:normAutofit fontScale="92500" lnSpcReduction="20000"/>
          </a:bodyPr>
          <a:lstStyle/>
          <a:p>
            <a:pPr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1700" dirty="0">
                <a:solidFill>
                  <a:schemeClr val="tx1"/>
                </a:solidFill>
              </a:rPr>
              <a:t>Yap and BMLT share the same username and password, if you change the password it changes for both systems</a:t>
            </a:r>
          </a:p>
          <a:p>
            <a:pPr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1700" dirty="0">
                <a:solidFill>
                  <a:schemeClr val="tx1"/>
                </a:solidFill>
              </a:rPr>
              <a:t>You have the ability to text a hotline with a specific zip code and get meetings in that area.</a:t>
            </a:r>
          </a:p>
          <a:p>
            <a:pPr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1700" dirty="0">
                <a:solidFill>
                  <a:schemeClr val="tx1"/>
                </a:solidFill>
              </a:rPr>
              <a:t>Yap allows you to customize your area’s helpline:</a:t>
            </a:r>
          </a:p>
          <a:p>
            <a:pPr lvl="2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1700" dirty="0">
                <a:solidFill>
                  <a:schemeClr val="tx1"/>
                </a:solidFill>
              </a:rPr>
              <a:t>You can select multiple languages</a:t>
            </a:r>
          </a:p>
          <a:p>
            <a:pPr lvl="2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1700" dirty="0">
                <a:solidFill>
                  <a:schemeClr val="tx1"/>
                </a:solidFill>
              </a:rPr>
              <a:t>You can personalize your greeting and voicemail recordings</a:t>
            </a:r>
          </a:p>
          <a:p>
            <a:pPr lvl="2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1700" dirty="0">
                <a:solidFill>
                  <a:schemeClr val="tx1"/>
                </a:solidFill>
              </a:rPr>
              <a:t>You can add the Just for Today Daily Meditation daily reading AND SPAD Readings as an option for callers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E1A325-A98B-50D2-35F5-D44562C2BA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912" b="71255"/>
          <a:stretch/>
        </p:blipFill>
        <p:spPr>
          <a:xfrm>
            <a:off x="5996628" y="3728381"/>
            <a:ext cx="5585772" cy="158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63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7AB195-8C3A-B623-940F-A7D3686DB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5433C-49A5-B0E4-908C-1C653D3D0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Volunteer</a:t>
            </a:r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0A664976-5D0F-45F0-CB85-27A3D978C3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655" y="1520041"/>
            <a:ext cx="9720689" cy="4779551"/>
          </a:xfrm>
        </p:spPr>
      </p:pic>
      <p:sp>
        <p:nvSpPr>
          <p:cNvPr id="5" name="Action Button: Blank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137AD7C-FCDC-7594-4BBE-C78457ACF329}"/>
              </a:ext>
            </a:extLst>
          </p:cNvPr>
          <p:cNvSpPr/>
          <p:nvPr/>
        </p:nvSpPr>
        <p:spPr>
          <a:xfrm>
            <a:off x="2018371" y="3791415"/>
            <a:ext cx="825190" cy="367990"/>
          </a:xfrm>
          <a:prstGeom prst="actionButtonBlank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351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5CAE6-754E-7BC2-CFE1-619453A75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27C5E-27B1-4839-8770-C67AD1725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Volunteer</a:t>
            </a:r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23CC33D5-95BC-7067-3C39-43B013C540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134" y="1389413"/>
            <a:ext cx="5931732" cy="5018268"/>
          </a:xfrm>
        </p:spPr>
      </p:pic>
      <p:sp>
        <p:nvSpPr>
          <p:cNvPr id="5" name="Action Button: Blank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A7911E7-A6E7-B9B7-D9F0-34CD47180925}"/>
              </a:ext>
            </a:extLst>
          </p:cNvPr>
          <p:cNvSpPr/>
          <p:nvPr/>
        </p:nvSpPr>
        <p:spPr>
          <a:xfrm>
            <a:off x="7255823" y="5569527"/>
            <a:ext cx="1579419" cy="605642"/>
          </a:xfrm>
          <a:prstGeom prst="actionButtonBlank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338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5CE98-B61D-B3B2-B874-D6DAD98A4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AB4EF-89F9-A7A2-A80F-360735733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Volunteer</a:t>
            </a:r>
          </a:p>
        </p:txBody>
      </p:sp>
      <p:pic>
        <p:nvPicPr>
          <p:cNvPr id="17" name="Content Placeholder 16" descr="A screenshot of a computer&#10;&#10;Description automatically generated">
            <a:extLst>
              <a:ext uri="{FF2B5EF4-FFF2-40B4-BE49-F238E27FC236}">
                <a16:creationId xmlns:a16="http://schemas.microsoft.com/office/drawing/2014/main" id="{90503651-F751-788D-E418-AA46E887C9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84" y="1413163"/>
            <a:ext cx="11133231" cy="4926083"/>
          </a:xfrm>
        </p:spPr>
      </p:pic>
      <p:sp>
        <p:nvSpPr>
          <p:cNvPr id="20" name="Action Button: Blank 1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846723D-4865-40FE-3A0E-DA61F3F14E05}"/>
              </a:ext>
            </a:extLst>
          </p:cNvPr>
          <p:cNvSpPr/>
          <p:nvPr/>
        </p:nvSpPr>
        <p:spPr>
          <a:xfrm>
            <a:off x="2899317" y="2397512"/>
            <a:ext cx="1025912" cy="423747"/>
          </a:xfrm>
          <a:prstGeom prst="actionButtonBlank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607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85002B-CF6E-2334-3B05-7465A359A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020C0-7664-F96E-998E-527FD74CF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Volunteer</a:t>
            </a:r>
          </a:p>
        </p:txBody>
      </p:sp>
      <p:pic>
        <p:nvPicPr>
          <p:cNvPr id="9" name="Content Placeholder 8" descr="A screenshot of a computer&#10;&#10;Description automatically generated">
            <a:extLst>
              <a:ext uri="{FF2B5EF4-FFF2-40B4-BE49-F238E27FC236}">
                <a16:creationId xmlns:a16="http://schemas.microsoft.com/office/drawing/2014/main" id="{EFF44D60-C80E-BC7E-0924-5EBE2B9260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24" y="1378203"/>
            <a:ext cx="11189626" cy="5114037"/>
          </a:xfrm>
        </p:spPr>
      </p:pic>
      <p:sp>
        <p:nvSpPr>
          <p:cNvPr id="10" name="Action Button: Blank 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4F340DE-F9AD-E6AC-9D72-1C8E9E735B8F}"/>
              </a:ext>
            </a:extLst>
          </p:cNvPr>
          <p:cNvSpPr/>
          <p:nvPr/>
        </p:nvSpPr>
        <p:spPr>
          <a:xfrm>
            <a:off x="2821258" y="1378203"/>
            <a:ext cx="811143" cy="338202"/>
          </a:xfrm>
          <a:prstGeom prst="actionButtonBlank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8205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1ED93-D989-D84C-D525-C05065BD9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Schedule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3595B3-2929-EBD7-7569-EFD9D38A3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9" y="1025912"/>
            <a:ext cx="11323301" cy="5205533"/>
          </a:xfrm>
          <a:prstGeom prst="rect">
            <a:avLst/>
          </a:prstGeom>
        </p:spPr>
      </p:pic>
      <p:sp>
        <p:nvSpPr>
          <p:cNvPr id="8" name="Action Button: Blank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11CF3E3-6A2B-72D9-FCDA-6C6CA36A3DCB}"/>
              </a:ext>
            </a:extLst>
          </p:cNvPr>
          <p:cNvSpPr/>
          <p:nvPr/>
        </p:nvSpPr>
        <p:spPr>
          <a:xfrm>
            <a:off x="1115121" y="1025912"/>
            <a:ext cx="811143" cy="379142"/>
          </a:xfrm>
          <a:prstGeom prst="actionButtonBlank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3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A077E-45BC-DCD3-D9FA-E8AF2FDCF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77082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Reports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36798D-1136-C4A0-FDAF-26F39D438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655" y="822850"/>
            <a:ext cx="8220689" cy="579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062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773D7-63C6-3FF6-305F-20489B3FC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your Area get from Yap?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72E35-C79C-69EE-E79C-9289BBA8D3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Free to Areas to use</a:t>
            </a:r>
          </a:p>
          <a:p>
            <a:r>
              <a:rPr lang="en-US" dirty="0"/>
              <a:t>Really cool features to customize your Area’s call handling</a:t>
            </a:r>
          </a:p>
          <a:p>
            <a:r>
              <a:rPr lang="en-US" dirty="0"/>
              <a:t>Has options to speak to a volunteer, look up a meeting, or if you want read the JFT to the caller</a:t>
            </a:r>
          </a:p>
          <a:p>
            <a:endParaRPr lang="en-US" dirty="0"/>
          </a:p>
        </p:txBody>
      </p:sp>
      <p:pic>
        <p:nvPicPr>
          <p:cNvPr id="5" name="Picture 4" descr="A screenshot of a login box&#10;&#10;Description automatically generated">
            <a:extLst>
              <a:ext uri="{FF2B5EF4-FFF2-40B4-BE49-F238E27FC236}">
                <a16:creationId xmlns:a16="http://schemas.microsoft.com/office/drawing/2014/main" id="{A1CBF78E-5C85-27E3-9977-A737F1A14E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797"/>
          <a:stretch/>
        </p:blipFill>
        <p:spPr>
          <a:xfrm>
            <a:off x="3232946" y="4591798"/>
            <a:ext cx="5726108" cy="155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49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F416D-24C0-EEC1-7909-74F752D4B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Website: Bmlt.sezf.org/zonal-yap/admin</a:t>
            </a:r>
            <a:endParaRPr lang="en-US" dirty="0"/>
          </a:p>
        </p:txBody>
      </p:sp>
      <p:pic>
        <p:nvPicPr>
          <p:cNvPr id="9" name="Content Placeholder 8" descr="A screenshot of a login screen&#10;&#10;Description automatically generated">
            <a:extLst>
              <a:ext uri="{FF2B5EF4-FFF2-40B4-BE49-F238E27FC236}">
                <a16:creationId xmlns:a16="http://schemas.microsoft.com/office/drawing/2014/main" id="{F7A397BC-E6A4-A7B7-015D-EA7999DD8F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715" y="1889422"/>
            <a:ext cx="3391373" cy="3667637"/>
          </a:xfrm>
        </p:spPr>
      </p:pic>
      <p:sp>
        <p:nvSpPr>
          <p:cNvPr id="10" name="Action Button: Blank 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43B9939-89D3-B6FC-C642-FDE1CF30F6AC}"/>
              </a:ext>
            </a:extLst>
          </p:cNvPr>
          <p:cNvSpPr/>
          <p:nvPr/>
        </p:nvSpPr>
        <p:spPr>
          <a:xfrm>
            <a:off x="4404732" y="3791415"/>
            <a:ext cx="3088888" cy="557561"/>
          </a:xfrm>
          <a:prstGeom prst="actionButtonBlank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56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4D6F4-7E11-DE79-9408-2F31E5F12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Home Screen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8CCB1ACD-E885-6B70-F448-4FDD1847C5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" y="2475869"/>
            <a:ext cx="12012630" cy="364615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D0CA3A-E397-B4BB-DBEF-000DFA0F9545}"/>
              </a:ext>
            </a:extLst>
          </p:cNvPr>
          <p:cNvSpPr txBox="1"/>
          <p:nvPr/>
        </p:nvSpPr>
        <p:spPr>
          <a:xfrm>
            <a:off x="3689031" y="1366564"/>
            <a:ext cx="5140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Here you can navigate to the different tabs to set up your area’s Call Handling, Volunteers and Schedule</a:t>
            </a:r>
          </a:p>
        </p:txBody>
      </p:sp>
      <p:sp>
        <p:nvSpPr>
          <p:cNvPr id="7" name="Action Button: Blank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D1B370F-61BD-B500-C266-620CCFA4B7CB}"/>
              </a:ext>
            </a:extLst>
          </p:cNvPr>
          <p:cNvSpPr/>
          <p:nvPr/>
        </p:nvSpPr>
        <p:spPr>
          <a:xfrm>
            <a:off x="1605776" y="2475869"/>
            <a:ext cx="892097" cy="345390"/>
          </a:xfrm>
          <a:prstGeom prst="actionButtonBlank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26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799AB4F-1C6F-E681-714C-D95E10E0B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7" y="2199190"/>
            <a:ext cx="12106266" cy="3348866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1C7C28C-E2FA-433A-AF7E-D8B7FFB3980C}"/>
              </a:ext>
            </a:extLst>
          </p:cNvPr>
          <p:cNvSpPr/>
          <p:nvPr/>
        </p:nvSpPr>
        <p:spPr>
          <a:xfrm>
            <a:off x="1747777" y="2766349"/>
            <a:ext cx="2338086" cy="93755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878F4F3-D729-6BF5-88A9-AF2C81DA6B16}"/>
              </a:ext>
            </a:extLst>
          </p:cNvPr>
          <p:cNvSpPr/>
          <p:nvPr/>
        </p:nvSpPr>
        <p:spPr>
          <a:xfrm>
            <a:off x="4461240" y="3037531"/>
            <a:ext cx="1634760" cy="60503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42E95F7-4A1F-0D8C-5895-FD8A38B84E84}"/>
              </a:ext>
            </a:extLst>
          </p:cNvPr>
          <p:cNvSpPr/>
          <p:nvPr/>
        </p:nvSpPr>
        <p:spPr>
          <a:xfrm>
            <a:off x="6393738" y="2794063"/>
            <a:ext cx="2338086" cy="93755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Blank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BA86BC7-F23A-3E09-5AC4-B3C6D918BFDB}"/>
              </a:ext>
            </a:extLst>
          </p:cNvPr>
          <p:cNvSpPr/>
          <p:nvPr/>
        </p:nvSpPr>
        <p:spPr>
          <a:xfrm>
            <a:off x="6471376" y="3133493"/>
            <a:ext cx="810369" cy="401444"/>
          </a:xfrm>
          <a:prstGeom prst="actionButtonBlank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3E4497B6-1FD1-C0A9-C8C4-B83463680C1D}"/>
              </a:ext>
            </a:extLst>
          </p:cNvPr>
          <p:cNvGrpSpPr/>
          <p:nvPr/>
        </p:nvGrpSpPr>
        <p:grpSpPr>
          <a:xfrm>
            <a:off x="249382" y="0"/>
            <a:ext cx="3990109" cy="6858000"/>
            <a:chOff x="0" y="0"/>
            <a:chExt cx="2621915" cy="4984989"/>
          </a:xfrm>
        </p:grpSpPr>
        <p:pic>
          <p:nvPicPr>
            <p:cNvPr id="17" name="Picture 16" descr="A screenshot of a contact form&#10;&#10;Description automatically generated">
              <a:extLst>
                <a:ext uri="{FF2B5EF4-FFF2-40B4-BE49-F238E27FC236}">
                  <a16:creationId xmlns:a16="http://schemas.microsoft.com/office/drawing/2014/main" id="{FF98D832-0ED8-DE7B-F74C-3DA11719EC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3"/>
            <a:stretch/>
          </p:blipFill>
          <p:spPr bwMode="auto">
            <a:xfrm>
              <a:off x="0" y="0"/>
              <a:ext cx="2621915" cy="344297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Picture 17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FEF69CDF-73FB-C777-7571-D82D8A31C4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" r="873" b="4677"/>
            <a:stretch/>
          </p:blipFill>
          <p:spPr bwMode="auto">
            <a:xfrm>
              <a:off x="0" y="3441939"/>
              <a:ext cx="2621915" cy="15430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B78C00F-002E-72A4-B5C1-7BB070CCF889}"/>
              </a:ext>
            </a:extLst>
          </p:cNvPr>
          <p:cNvSpPr/>
          <p:nvPr/>
        </p:nvSpPr>
        <p:spPr>
          <a:xfrm>
            <a:off x="300666" y="657922"/>
            <a:ext cx="3855069" cy="396488"/>
          </a:xfrm>
          <a:prstGeom prst="round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780F0CF-5A62-2D1A-AC7F-00F6FA9F9A08}"/>
              </a:ext>
            </a:extLst>
          </p:cNvPr>
          <p:cNvSpPr/>
          <p:nvPr/>
        </p:nvSpPr>
        <p:spPr>
          <a:xfrm>
            <a:off x="336091" y="1517900"/>
            <a:ext cx="3819644" cy="445743"/>
          </a:xfrm>
          <a:prstGeom prst="round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D7BDD63-932A-F1B5-223C-73B9214EC85D}"/>
              </a:ext>
            </a:extLst>
          </p:cNvPr>
          <p:cNvSpPr/>
          <p:nvPr/>
        </p:nvSpPr>
        <p:spPr>
          <a:xfrm>
            <a:off x="336091" y="1982678"/>
            <a:ext cx="3819644" cy="496849"/>
          </a:xfrm>
          <a:prstGeom prst="round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3D71766-6F2B-A5AB-2783-B91026B872EC}"/>
              </a:ext>
            </a:extLst>
          </p:cNvPr>
          <p:cNvSpPr/>
          <p:nvPr/>
        </p:nvSpPr>
        <p:spPr>
          <a:xfrm>
            <a:off x="336091" y="2447456"/>
            <a:ext cx="3819644" cy="496849"/>
          </a:xfrm>
          <a:prstGeom prst="round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A285D3A0-9D81-B213-BEEF-251DFF4625BB}"/>
              </a:ext>
            </a:extLst>
          </p:cNvPr>
          <p:cNvSpPr/>
          <p:nvPr/>
        </p:nvSpPr>
        <p:spPr>
          <a:xfrm>
            <a:off x="336091" y="2908617"/>
            <a:ext cx="3819644" cy="496848"/>
          </a:xfrm>
          <a:prstGeom prst="round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28EA17A-8F93-7EE9-9B74-1AA455631F17}"/>
              </a:ext>
            </a:extLst>
          </p:cNvPr>
          <p:cNvSpPr/>
          <p:nvPr/>
        </p:nvSpPr>
        <p:spPr>
          <a:xfrm>
            <a:off x="300666" y="3337272"/>
            <a:ext cx="3819644" cy="933129"/>
          </a:xfrm>
          <a:prstGeom prst="round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A screenshot of a computer&#10;&#10;Description automatically generated">
            <a:extLst>
              <a:ext uri="{FF2B5EF4-FFF2-40B4-BE49-F238E27FC236}">
                <a16:creationId xmlns:a16="http://schemas.microsoft.com/office/drawing/2014/main" id="{A49AE226-2C00-D7D8-95F5-7B6C008102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948" y="2186821"/>
            <a:ext cx="4534533" cy="1324160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</p:pic>
      <p:sp>
        <p:nvSpPr>
          <p:cNvPr id="34" name="Action Button: Blank 3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387BA7D-E281-202B-FEF3-74B9A009475C}"/>
              </a:ext>
            </a:extLst>
          </p:cNvPr>
          <p:cNvSpPr/>
          <p:nvPr/>
        </p:nvSpPr>
        <p:spPr>
          <a:xfrm>
            <a:off x="3253839" y="6590805"/>
            <a:ext cx="901896" cy="26719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46DB386-56DE-5979-8FBD-5991C8A5F1A3}"/>
              </a:ext>
            </a:extLst>
          </p:cNvPr>
          <p:cNvSpPr/>
          <p:nvPr/>
        </p:nvSpPr>
        <p:spPr>
          <a:xfrm>
            <a:off x="3178098" y="6523463"/>
            <a:ext cx="977637" cy="334537"/>
          </a:xfrm>
          <a:prstGeom prst="round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1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DB7D11-7E5B-1C29-352C-9FF4C4E2B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9B2E2A7E-D413-F64D-19AA-1FA2E88497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7" y="2199190"/>
            <a:ext cx="12106266" cy="3348866"/>
          </a:xfr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1B6A37A-4D35-26E6-DE88-AD56E706C6BB}"/>
              </a:ext>
            </a:extLst>
          </p:cNvPr>
          <p:cNvSpPr/>
          <p:nvPr/>
        </p:nvSpPr>
        <p:spPr>
          <a:xfrm>
            <a:off x="6393738" y="2794063"/>
            <a:ext cx="2338086" cy="93755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Blank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41E073D-A192-4FDC-0E44-78669ACE16B5}"/>
              </a:ext>
            </a:extLst>
          </p:cNvPr>
          <p:cNvSpPr/>
          <p:nvPr/>
        </p:nvSpPr>
        <p:spPr>
          <a:xfrm>
            <a:off x="7203688" y="3077737"/>
            <a:ext cx="814039" cy="468351"/>
          </a:xfrm>
          <a:prstGeom prst="actionButtonBlank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57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AF98D-EB18-8B21-AB5C-2E6CA5129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Configure</a:t>
            </a:r>
          </a:p>
        </p:txBody>
      </p:sp>
      <p:pic>
        <p:nvPicPr>
          <p:cNvPr id="9" name="Content Placeholder 8" descr="A screenshot of a computer&#10;&#10;Description automatically generated">
            <a:extLst>
              <a:ext uri="{FF2B5EF4-FFF2-40B4-BE49-F238E27FC236}">
                <a16:creationId xmlns:a16="http://schemas.microsoft.com/office/drawing/2014/main" id="{5116DB59-5D6A-7466-DD88-B816821193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86" y="1425844"/>
            <a:ext cx="10758428" cy="4827857"/>
          </a:xfrm>
        </p:spPr>
      </p:pic>
      <p:sp>
        <p:nvSpPr>
          <p:cNvPr id="10" name="Action Button: Blank 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92F3101-37EC-E422-5976-A3F2B4F28417}"/>
              </a:ext>
            </a:extLst>
          </p:cNvPr>
          <p:cNvSpPr/>
          <p:nvPr/>
        </p:nvSpPr>
        <p:spPr>
          <a:xfrm>
            <a:off x="7437863" y="3839772"/>
            <a:ext cx="301083" cy="509204"/>
          </a:xfrm>
          <a:prstGeom prst="actionButtonBlank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04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4499E-0E30-DEB5-4583-77AAE9A67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Configure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19F99707-B025-8F40-20FD-4E560DD191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562" y="1431937"/>
            <a:ext cx="4576875" cy="5292012"/>
          </a:xfrm>
        </p:spPr>
      </p:pic>
      <p:sp>
        <p:nvSpPr>
          <p:cNvPr id="6" name="Action Button: Blank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46C3D0A-D2B0-66B4-4AD3-F08D262944E6}"/>
              </a:ext>
            </a:extLst>
          </p:cNvPr>
          <p:cNvSpPr/>
          <p:nvPr/>
        </p:nvSpPr>
        <p:spPr>
          <a:xfrm>
            <a:off x="3981691" y="4815068"/>
            <a:ext cx="3692324" cy="312517"/>
          </a:xfrm>
          <a:prstGeom prst="actionButtonBlank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819525"/>
      </p:ext>
    </p:extLst>
  </p:cSld>
  <p:clrMapOvr>
    <a:masterClrMapping/>
  </p:clrMapOvr>
</p:sld>
</file>

<file path=ppt/theme/theme1.xml><?xml version="1.0" encoding="utf-8"?>
<a:theme xmlns:a="http://schemas.openxmlformats.org/drawingml/2006/main" name="BlockprintVTI">
  <a:themeElements>
    <a:clrScheme name="AnalogousFromDarkSeedLeftStep">
      <a:dk1>
        <a:srgbClr val="000000"/>
      </a:dk1>
      <a:lt1>
        <a:srgbClr val="FFFFFF"/>
      </a:lt1>
      <a:dk2>
        <a:srgbClr val="1B2830"/>
      </a:dk2>
      <a:lt2>
        <a:srgbClr val="F1F3F0"/>
      </a:lt2>
      <a:accent1>
        <a:srgbClr val="A629E7"/>
      </a:accent1>
      <a:accent2>
        <a:srgbClr val="592FD9"/>
      </a:accent2>
      <a:accent3>
        <a:srgbClr val="294AE7"/>
      </a:accent3>
      <a:accent4>
        <a:srgbClr val="1787D5"/>
      </a:accent4>
      <a:accent5>
        <a:srgbClr val="22BFBE"/>
      </a:accent5>
      <a:accent6>
        <a:srgbClr val="16C67B"/>
      </a:accent6>
      <a:hlink>
        <a:srgbClr val="3897A9"/>
      </a:hlink>
      <a:folHlink>
        <a:srgbClr val="7F7F7F"/>
      </a:folHlink>
    </a:clrScheme>
    <a:fontScheme name="Custom 56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printVTI" id="{AA8C8908-6BA4-477C-AEA4-CB6C32A1FE3B}" vid="{36392749-7C1D-4938-93BB-440CD2A1B0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1746</TotalTime>
  <Words>196</Words>
  <Application>Microsoft Office PowerPoint</Application>
  <PresentationFormat>Widescreen</PresentationFormat>
  <Paragraphs>35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Avenir Next LT Pro</vt:lpstr>
      <vt:lpstr>AvenirNext LT Pro Medium</vt:lpstr>
      <vt:lpstr>Wingdings</vt:lpstr>
      <vt:lpstr>BlockprintVTI</vt:lpstr>
      <vt:lpstr>Helpline Programming</vt:lpstr>
      <vt:lpstr>Did you know…</vt:lpstr>
      <vt:lpstr>Website: Bmlt.sezf.org/zonal-yap/admin</vt:lpstr>
      <vt:lpstr>Home Screen</vt:lpstr>
      <vt:lpstr>PowerPoint Presentation</vt:lpstr>
      <vt:lpstr>PowerPoint Presentation</vt:lpstr>
      <vt:lpstr>PowerPoint Presentation</vt:lpstr>
      <vt:lpstr>Configure</vt:lpstr>
      <vt:lpstr>Configure</vt:lpstr>
      <vt:lpstr>Configure</vt:lpstr>
      <vt:lpstr>Configure</vt:lpstr>
      <vt:lpstr>PowerPoint Presentation</vt:lpstr>
      <vt:lpstr>Voicemail</vt:lpstr>
      <vt:lpstr>Volunteer</vt:lpstr>
      <vt:lpstr>Volunteer</vt:lpstr>
      <vt:lpstr>Volunteer</vt:lpstr>
      <vt:lpstr>Volunteer</vt:lpstr>
      <vt:lpstr>Volunteer</vt:lpstr>
      <vt:lpstr>Volunteer</vt:lpstr>
      <vt:lpstr>Volunteer</vt:lpstr>
      <vt:lpstr>Volunteer</vt:lpstr>
      <vt:lpstr>Volunteer</vt:lpstr>
      <vt:lpstr>Volunteer</vt:lpstr>
      <vt:lpstr>Schedule</vt:lpstr>
      <vt:lpstr>Reports</vt:lpstr>
      <vt:lpstr>What does your Area get from Yap?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Helpline Programming</dc:title>
  <dc:creator>pamela seevers</dc:creator>
  <cp:lastModifiedBy>pamela seevers</cp:lastModifiedBy>
  <cp:revision>3</cp:revision>
  <dcterms:created xsi:type="dcterms:W3CDTF">2024-03-02T15:24:24Z</dcterms:created>
  <dcterms:modified xsi:type="dcterms:W3CDTF">2024-03-13T14:47:27Z</dcterms:modified>
</cp:coreProperties>
</file>