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0" r:id="rId3"/>
    <p:sldId id="310" r:id="rId4"/>
    <p:sldId id="308" r:id="rId5"/>
    <p:sldId id="290" r:id="rId6"/>
    <p:sldId id="311" r:id="rId7"/>
    <p:sldId id="312" r:id="rId8"/>
    <p:sldId id="313" r:id="rId9"/>
    <p:sldId id="314" r:id="rId10"/>
    <p:sldId id="277" r:id="rId11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422C16"/>
    <a:srgbClr val="0C788E"/>
    <a:srgbClr val="025198"/>
    <a:srgbClr val="000099"/>
    <a:srgbClr val="1C1C1C"/>
    <a:srgbClr val="9900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50" autoAdjust="0"/>
    <p:restoredTop sz="96975" autoAdjust="0"/>
  </p:normalViewPr>
  <p:slideViewPr>
    <p:cSldViewPr>
      <p:cViewPr varScale="1">
        <p:scale>
          <a:sx n="82" d="100"/>
          <a:sy n="82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0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C05FB1-2583-46DE-BE89-004B5A7F27BC}" type="datetimeFigureOut">
              <a:rPr lang="en-US" smtClean="0"/>
              <a:t>3/14/2024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AA246-0CBF-4D60-92DA-32321A0E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79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BE82EFEA-0CED-AF8A-9373-DC28C5B3AF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6629400"/>
            <a:ext cx="7524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5116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827ED5-71A4-207F-9024-D3F8A9A93D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7E84A5-EDB1-65C0-C4E6-BCD3C6F5B6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A5D523-98EA-B2B6-0583-0531921721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3801D-F325-41B2-BF92-F11BEFD9621B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6832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020643-B786-9738-614F-A61244D1A8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5A8022-D6DE-62FC-7FD8-C7AF59FB19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F463C24-FF3D-EE1B-682C-FEDBEFC270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EE4A-D2DA-4C11-B8BC-5CD87834ECBA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71460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77F54E-57BF-7245-A05C-43FFC533C5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C6583D8-3870-DE16-10BD-D6F32A8974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DFBE71-D012-08C8-B158-24E21D6111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D110-E829-4199-9E89-0A0EE7E3885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1479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2F6A3C-E107-FB73-9260-7D248B80E6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3CA267-D211-DA1F-8297-9E70163ABD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526EAF-9BE1-28EF-05BE-FFC9AB13F4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6BD2E3-80CE-4030-985F-4B5C6A9506F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7750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B8B8B9-566C-B193-97D2-9F2A2E2100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14D157-89DA-6414-C829-C9CA6810B0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06B2DB-F835-E18E-912A-BE1D7E348C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39507-E3FD-439D-BFF4-9C0733F242A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76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4A53731-5587-98CB-8C63-E1CA53C690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3F19DA-B0C0-D962-15C9-9CA7B90A23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48435F3-6A2D-FCEC-1602-76B2F1FE1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42C69-9E24-4F74-B10C-48D72C5C4A6F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9657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91E21DB-05B6-E39B-DCD4-1B13F30C68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3D6FAD7-06CC-308F-6BD1-2414EF35FE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2285941-6C29-BCDF-A011-5F4D7F409D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39E7C-7F5E-4147-91B2-A79475D646A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707068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AB34367-126F-AFF1-6787-FA9212725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11E2AE-752C-E37B-C0C6-63BB429667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9B25D24-DBB6-D708-1592-0FA7E1D174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8A61B-C8A7-48B8-A19B-0B08CE314E19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35125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0F1275-EC1F-BB17-4612-FDA3B31B13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FEFA9F-D435-5915-E18A-9E02D5850D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AD5892-4950-BB19-A919-F1FC31D6C4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D8CE5-CC9D-4F10-B2F9-060F1B8A99EC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6346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45305-A5FC-6ADF-FA97-1C7D24A4F7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090506-AA09-DDD8-8FB8-E000EE80B6F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27F4AA-E109-028A-E78A-6733233B4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E6DCE-636E-4D72-AB4D-71B78D9825F4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1167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190EC92-2867-EAFF-8A02-2A4CD2361B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B4942F2-8D7A-D0CF-DEEC-4C4782EF31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79C0C4E-940E-F8F2-F7FA-CDD9CF56E04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D4420BA-FF50-D8BA-9E81-B24B641AE2D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E3AC4C3-BEFA-643B-5342-A951DECA3B1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5874100-5D3F-4B77-9CC6-88ED0D5EB2C6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0">
            <a:extLst>
              <a:ext uri="{FF2B5EF4-FFF2-40B4-BE49-F238E27FC236}">
                <a16:creationId xmlns:a16="http://schemas.microsoft.com/office/drawing/2014/main" id="{D950996E-6ED8-38FD-ACDE-2C8AD825AD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635375" y="549275"/>
            <a:ext cx="5473700" cy="792163"/>
          </a:xfrm>
          <a:noFill/>
        </p:spPr>
        <p:txBody>
          <a:bodyPr/>
          <a:lstStyle/>
          <a:p>
            <a:pPr algn="l" eaLnBrk="1" hangingPunct="1"/>
            <a:r>
              <a:rPr lang="es-UY" altLang="en-US" sz="3000" b="1" dirty="0">
                <a:solidFill>
                  <a:schemeClr val="bg1"/>
                </a:solidFill>
              </a:rPr>
              <a:t>Florida </a:t>
            </a:r>
            <a:r>
              <a:rPr lang="es-UY" altLang="en-US" sz="3000" b="1" dirty="0" err="1">
                <a:solidFill>
                  <a:schemeClr val="bg1"/>
                </a:solidFill>
              </a:rPr>
              <a:t>Service</a:t>
            </a:r>
            <a:r>
              <a:rPr lang="es-UY" altLang="en-US" sz="3000" b="1" dirty="0">
                <a:solidFill>
                  <a:schemeClr val="bg1"/>
                </a:solidFill>
              </a:rPr>
              <a:t> </a:t>
            </a:r>
            <a:r>
              <a:rPr lang="es-UY" altLang="en-US" sz="3000" b="1" dirty="0" err="1">
                <a:solidFill>
                  <a:schemeClr val="bg1"/>
                </a:solidFill>
              </a:rPr>
              <a:t>Symposium</a:t>
            </a:r>
            <a:endParaRPr lang="es-ES" altLang="en-US" sz="3000" b="1" dirty="0">
              <a:solidFill>
                <a:schemeClr val="bg1"/>
              </a:solidFill>
            </a:endParaRPr>
          </a:p>
        </p:txBody>
      </p:sp>
      <p:sp>
        <p:nvSpPr>
          <p:cNvPr id="3075" name="Rectangle 119">
            <a:extLst>
              <a:ext uri="{FF2B5EF4-FFF2-40B4-BE49-F238E27FC236}">
                <a16:creationId xmlns:a16="http://schemas.microsoft.com/office/drawing/2014/main" id="{537104DF-6A55-1A76-FC44-5EAD5B4B36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196975"/>
            <a:ext cx="5686425" cy="1223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UY" altLang="en-US" sz="2400" b="1" dirty="0">
                <a:solidFill>
                  <a:srgbClr val="3366FF"/>
                </a:solidFill>
              </a:rPr>
              <a:t>SEZF PR Workshop</a:t>
            </a:r>
            <a:endParaRPr lang="es-UY" altLang="en-US" sz="24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UY" altLang="en-US" sz="2400" b="1" dirty="0">
                <a:solidFill>
                  <a:schemeClr val="bg1"/>
                </a:solidFill>
              </a:rPr>
              <a:t>March 2024</a:t>
            </a:r>
            <a:endParaRPr lang="es-ES" alt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>
            <a:extLst>
              <a:ext uri="{FF2B5EF4-FFF2-40B4-BE49-F238E27FC236}">
                <a16:creationId xmlns:a16="http://schemas.microsoft.com/office/drawing/2014/main" id="{14B3E73D-E40F-D39A-BEEF-885DD5AE79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1"/>
                </a:solidFill>
              </a:rPr>
              <a:t>Thank you for your attention!</a:t>
            </a:r>
          </a:p>
        </p:txBody>
      </p:sp>
      <p:sp>
        <p:nvSpPr>
          <p:cNvPr id="27651" name="Subtitle 2">
            <a:extLst>
              <a:ext uri="{FF2B5EF4-FFF2-40B4-BE49-F238E27FC236}">
                <a16:creationId xmlns:a16="http://schemas.microsoft.com/office/drawing/2014/main" id="{A811EA7B-E45B-5179-6AEF-E7E417E40ACA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4932363" y="5157788"/>
            <a:ext cx="4038600" cy="1179512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 sz="3200" dirty="0"/>
              <a:t>Your SEZF Task </a:t>
            </a:r>
            <a:r>
              <a:rPr lang="en-US" altLang="en-US" sz="3200"/>
              <a:t>Force Leader Joel B</a:t>
            </a:r>
            <a:r>
              <a:rPr lang="en-US" altLang="en-US"/>
              <a:t>.</a:t>
            </a:r>
            <a:endParaRPr lang="en-US" altLang="en-US" dirty="0"/>
          </a:p>
        </p:txBody>
      </p:sp>
      <p:pic>
        <p:nvPicPr>
          <p:cNvPr id="27652" name="Picture 7" descr="C:\Users\dezell12\AppData\Local\Microsoft\Windows\Temporary Internet Files\Content.IE5\LACWT2FX\Question_Mark_Icon[1].png">
            <a:extLst>
              <a:ext uri="{FF2B5EF4-FFF2-40B4-BE49-F238E27FC236}">
                <a16:creationId xmlns:a16="http://schemas.microsoft.com/office/drawing/2014/main" id="{9D5F90CF-19B8-3240-7D90-FF2C76CCB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25" y="2730500"/>
            <a:ext cx="2251075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65975A6-272F-8078-BB6E-0FBFBC4AC5D2}"/>
              </a:ext>
            </a:extLst>
          </p:cNvPr>
          <p:cNvSpPr/>
          <p:nvPr/>
        </p:nvSpPr>
        <p:spPr>
          <a:xfrm>
            <a:off x="2351375" y="1824194"/>
            <a:ext cx="399340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1A8796B4-0AAB-AE4C-F3ED-78B5ECB6EA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sz="4000" dirty="0">
                <a:solidFill>
                  <a:schemeClr val="bg1"/>
                </a:solidFill>
              </a:rPr>
            </a:br>
            <a:r>
              <a:rPr lang="en-US" altLang="en-US" sz="4000" dirty="0">
                <a:solidFill>
                  <a:schemeClr val="bg1"/>
                </a:solidFill>
              </a:rPr>
              <a:t> Goals of the Session</a:t>
            </a:r>
            <a:br>
              <a:rPr lang="en-US" altLang="en-US" dirty="0">
                <a:solidFill>
                  <a:schemeClr val="bg1"/>
                </a:solidFill>
              </a:rPr>
            </a:br>
            <a:r>
              <a:rPr lang="en-US" alt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099" name="Content Placeholder 2">
            <a:extLst>
              <a:ext uri="{FF2B5EF4-FFF2-40B4-BE49-F238E27FC236}">
                <a16:creationId xmlns:a16="http://schemas.microsoft.com/office/drawing/2014/main" id="{7B8798A6-E58D-AFDC-C42B-D3DDEB35F81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1520" y="1714349"/>
            <a:ext cx="8229600" cy="4852988"/>
          </a:xfrm>
        </p:spPr>
        <p:txBody>
          <a:bodyPr/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4D4D4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Raise </a:t>
            </a:r>
            <a:r>
              <a:rPr lang="en-US" sz="2800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awareness of preparation for </a:t>
            </a:r>
            <a:r>
              <a:rPr lang="en-US" sz="2800" dirty="0" err="1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presantations</a:t>
            </a:r>
            <a:r>
              <a:rPr lang="en-US" sz="2800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ID Best Practices.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4D4D4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Train members in role play of presentation.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rgbClr val="4D4D4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 Week </a:t>
            </a:r>
            <a:endParaRPr lang="en-US" sz="2800" dirty="0">
              <a:solidFill>
                <a:srgbClr val="4D4D4D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altLang="en-US" sz="2000" dirty="0"/>
          </a:p>
          <a:p>
            <a:pPr marL="0"/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75DBB-E017-F34C-3D21-F41A6DEED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 PR Handbook Best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1EDBF-6D6A-7C34-DEFE-B74F7F7963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Unity Approach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Diversity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Teamwork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Cooperative/Collaborative Events</a:t>
            </a: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4D4D4D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Role Play</a:t>
            </a:r>
            <a:endParaRPr lang="en-US" sz="2800" b="1" dirty="0">
              <a:solidFill>
                <a:srgbClr val="4D4D4D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83246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84AB4A2C-756F-F86C-B372-618D7EEAE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>
                    <a:lumMod val="95000"/>
                  </a:schemeClr>
                </a:solidFill>
              </a:rPr>
              <a:t>Core Public Relations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CB509-37AE-A6D0-B27E-F382CA9ED4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28799"/>
            <a:ext cx="8157468" cy="4324325"/>
          </a:xfrm>
        </p:spPr>
        <p:txBody>
          <a:bodyPr/>
          <a:lstStyle/>
          <a:p>
            <a:pPr marL="0" marR="0" indent="0" algn="ctr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Strong Relationships</a:t>
            </a:r>
          </a:p>
          <a:p>
            <a:pPr marL="0" marR="0" indent="0" algn="ctr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Are:</a:t>
            </a:r>
          </a:p>
          <a:p>
            <a:pPr marL="0" marR="0" indent="0" algn="ctr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2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Ongoing</a:t>
            </a:r>
          </a:p>
          <a:p>
            <a:pPr marL="800100" lvl="2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Flexible</a:t>
            </a:r>
          </a:p>
          <a:p>
            <a:pPr marL="800100" lvl="2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Trustworthy</a:t>
            </a:r>
          </a:p>
          <a:p>
            <a:pPr marL="800100" lvl="2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Benefit both NA and public organizations</a:t>
            </a:r>
          </a:p>
          <a:p>
            <a:pPr marL="800100" lvl="2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Respectful	</a:t>
            </a:r>
          </a:p>
          <a:p>
            <a:pPr marL="11430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400" b="1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2483E31-F464-C0F7-DE0F-36DD4634E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Presentations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A0A9648E-1907-91D4-DB7A-EB7ED9C300B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just happen!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Reach out to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 who have experience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 to date current resources and tools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Scheduling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Coordinate with other committees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Prepare and know your audience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 NA materials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within time frame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enthusiastic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Keep it Simple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Share info about NA and limit personal experiences</a:t>
            </a:r>
          </a:p>
          <a:p>
            <a:pPr marL="400050" lv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  <a:defRPr/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 first time since it was created, the FIPT was revised, according to the Fellowship’s conscience.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Zonal delegates were added as decision makers in the FIPT, and the definition of recovery literature was clarified. 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Reasons why the FIPT exists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defRPr/>
            </a:pP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inspection clause was revised so that only the WSC, on behalf of the Fellowship, can decide to undertake an inspection. 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Operational Rules were also edited to reflect current language and consistent terminology.</a:t>
            </a:r>
          </a:p>
          <a:p>
            <a:pPr>
              <a:defRPr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23C76-6D10-4A69-F817-DCA67DAC46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525963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Origan of name</a:t>
            </a: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 Background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Basic Text 1983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 numbers meetings, countries, and languages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Primary Purpose and sole requirement for membership</a:t>
            </a:r>
          </a:p>
          <a:p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Role of the group and NA traditions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Spiritual, NOT religious program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overview of 12 steps/sponsorship and mutual help</a:t>
            </a: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Application of Spiritual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priniciples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Where/how to find NA</a:t>
            </a:r>
          </a:p>
          <a:p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2B4A9E2-AEE9-DDF2-BC76-925A15C9E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What we want to communicate</a:t>
            </a:r>
          </a:p>
        </p:txBody>
      </p:sp>
    </p:spTree>
    <p:extLst>
      <p:ext uri="{BB962C8B-B14F-4D97-AF65-F5344CB8AC3E}">
        <p14:creationId xmlns:p14="http://schemas.microsoft.com/office/powerpoint/2010/main" val="203760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8C595-FFD9-C3CD-BBCD-D30F8F35A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Components of 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200A79-0CC6-9DD9-0759-1D6ABA054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/>
          <a:lstStyle/>
          <a:p>
            <a:pPr marL="0" marR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Familiar language</a:t>
            </a:r>
          </a:p>
          <a:p>
            <a:r>
              <a:rPr lang="en-US" dirty="0"/>
              <a:t>Appearance</a:t>
            </a:r>
          </a:p>
          <a:p>
            <a:r>
              <a:rPr lang="en-US" dirty="0"/>
              <a:t>Rehearse</a:t>
            </a:r>
          </a:p>
          <a:p>
            <a:r>
              <a:rPr lang="en-US" dirty="0"/>
              <a:t>Presentation tips</a:t>
            </a:r>
          </a:p>
          <a:p>
            <a:r>
              <a:rPr lang="en-US" dirty="0"/>
              <a:t>Presentation format</a:t>
            </a:r>
          </a:p>
          <a:p>
            <a:r>
              <a:rPr lang="en-US" dirty="0"/>
              <a:t>Criminal Justice setting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96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D591A-01B8-3F56-DB86-3846DF3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95000"/>
                  </a:schemeClr>
                </a:solidFill>
              </a:rPr>
              <a:t>PR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2050A-46BA-6B79-37B7-62B0B39E7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Events</a:t>
            </a: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Activities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Virtual </a:t>
            </a:r>
          </a:p>
          <a:p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person (F2F)</a:t>
            </a:r>
          </a:p>
          <a:p>
            <a:pPr marL="0" indent="0">
              <a:buNone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2506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267A6-C78D-2BA0-9C82-862F0C011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Role Plays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D7C8A-4708-3576-7FE7-CB400E38C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/>
          <a:lstStyle/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Treatment Facility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Correctional Facility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Hotel for event or convention</a:t>
            </a:r>
          </a:p>
          <a:p>
            <a:pPr marL="0" marR="0" indent="0" fontAlgn="base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Presentations of Role Plays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6463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8613</TotalTime>
  <Words>321</Words>
  <Application>Microsoft Office PowerPoint</Application>
  <PresentationFormat>On-screen Show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Symbol</vt:lpstr>
      <vt:lpstr>Diseño predeterminado</vt:lpstr>
      <vt:lpstr>Florida Service Symposium</vt:lpstr>
      <vt:lpstr>  Goals of the Session  </vt:lpstr>
      <vt:lpstr> PR Handbook Best Practices</vt:lpstr>
      <vt:lpstr>Core Public Relations Principles</vt:lpstr>
      <vt:lpstr>Presentations</vt:lpstr>
      <vt:lpstr>What we want to communicate</vt:lpstr>
      <vt:lpstr>Components of Presentation</vt:lpstr>
      <vt:lpstr>PR Week</vt:lpstr>
      <vt:lpstr>Role Plays</vt:lpstr>
      <vt:lpstr>Thank you for your attention!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pamela seevers</cp:lastModifiedBy>
  <cp:revision>774</cp:revision>
  <dcterms:created xsi:type="dcterms:W3CDTF">2010-05-23T14:28:12Z</dcterms:created>
  <dcterms:modified xsi:type="dcterms:W3CDTF">2024-03-15T00:31:31Z</dcterms:modified>
</cp:coreProperties>
</file>