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72" r:id="rId2"/>
    <p:sldMasterId id="2147483684" r:id="rId3"/>
  </p:sldMasterIdLst>
  <p:notesMasterIdLst>
    <p:notesMasterId r:id="rId23"/>
  </p:notesMasterIdLst>
  <p:sldIdLst>
    <p:sldId id="256" r:id="rId4"/>
    <p:sldId id="257" r:id="rId5"/>
    <p:sldId id="258" r:id="rId6"/>
    <p:sldId id="259" r:id="rId7"/>
    <p:sldId id="260" r:id="rId8"/>
    <p:sldId id="261" r:id="rId9"/>
    <p:sldId id="262" r:id="rId10"/>
    <p:sldId id="263" r:id="rId11"/>
    <p:sldId id="264" r:id="rId12"/>
    <p:sldId id="265" r:id="rId13"/>
    <p:sldId id="266" r:id="rId14"/>
    <p:sldId id="316" r:id="rId15"/>
    <p:sldId id="318" r:id="rId16"/>
    <p:sldId id="322" r:id="rId17"/>
    <p:sldId id="267" r:id="rId18"/>
    <p:sldId id="268" r:id="rId19"/>
    <p:sldId id="269" r:id="rId20"/>
    <p:sldId id="270" r:id="rId21"/>
    <p:sldId id="271" r:id="rId22"/>
  </p:sldIdLst>
  <p:sldSz cx="12192000" cy="6858000"/>
  <p:notesSz cx="7315200" cy="9601200"/>
  <p:embeddedFontLst>
    <p:embeddedFont>
      <p:font typeface="Century Gothic" panose="020B0502020202020204" pitchFamily="34" charset="0"/>
      <p:regular r:id="rId24"/>
      <p:bold r:id="rId25"/>
      <p:italic r:id="rId26"/>
      <p:boldItalic r:id="rId2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8" roundtripDataSignature="AMtx7mj0a1X4lyoba43jA7TEhLo4WcT25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2" d="100"/>
          <a:sy n="82" d="100"/>
        </p:scale>
        <p:origin x="864"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3.fntdata"/><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2.fnt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1.fntdata"/><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28" Type="http://customschemas.google.com/relationships/presentationmetadata" Target="meta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4.fntdata"/><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B8156B1-A3A8-4732-BF1C-35414C32CB8D}"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D4AB2440-00A3-4AD3-9AD3-28A5A20CE595}">
      <dgm:prSet/>
      <dgm:spPr/>
      <dgm:t>
        <a:bodyPr/>
        <a:lstStyle/>
        <a:p>
          <a:r>
            <a:rPr lang="en-US"/>
            <a:t>Planning</a:t>
          </a:r>
        </a:p>
      </dgm:t>
    </dgm:pt>
    <dgm:pt modelId="{8DF2443C-51C4-4840-B6B7-445F9290782B}" type="parTrans" cxnId="{F332BA60-F91B-4090-8BEB-9983ED86A78F}">
      <dgm:prSet/>
      <dgm:spPr/>
      <dgm:t>
        <a:bodyPr/>
        <a:lstStyle/>
        <a:p>
          <a:endParaRPr lang="en-US"/>
        </a:p>
      </dgm:t>
    </dgm:pt>
    <dgm:pt modelId="{E6216ACD-843C-4738-A87E-1B96D6D2150F}" type="sibTrans" cxnId="{F332BA60-F91B-4090-8BEB-9983ED86A78F}">
      <dgm:prSet/>
      <dgm:spPr/>
      <dgm:t>
        <a:bodyPr/>
        <a:lstStyle/>
        <a:p>
          <a:endParaRPr lang="en-US"/>
        </a:p>
      </dgm:t>
    </dgm:pt>
    <dgm:pt modelId="{4E52BF93-90C4-4695-85DA-80D7CF42BB3A}">
      <dgm:prSet/>
      <dgm:spPr/>
      <dgm:t>
        <a:bodyPr/>
        <a:lstStyle/>
        <a:p>
          <a:r>
            <a:rPr lang="en-US"/>
            <a:t>Communication</a:t>
          </a:r>
        </a:p>
      </dgm:t>
    </dgm:pt>
    <dgm:pt modelId="{12AD08E3-481B-4E9D-AE27-9D253A718FE5}" type="parTrans" cxnId="{2C2B9AFF-D978-4B06-AFAE-4D93169FCEE4}">
      <dgm:prSet/>
      <dgm:spPr/>
      <dgm:t>
        <a:bodyPr/>
        <a:lstStyle/>
        <a:p>
          <a:endParaRPr lang="en-US"/>
        </a:p>
      </dgm:t>
    </dgm:pt>
    <dgm:pt modelId="{764B02CA-CF3E-4673-A506-A7A7DD0BFB1F}" type="sibTrans" cxnId="{2C2B9AFF-D978-4B06-AFAE-4D93169FCEE4}">
      <dgm:prSet/>
      <dgm:spPr/>
      <dgm:t>
        <a:bodyPr/>
        <a:lstStyle/>
        <a:p>
          <a:endParaRPr lang="en-US"/>
        </a:p>
      </dgm:t>
    </dgm:pt>
    <dgm:pt modelId="{228A3E9B-AB6F-4F2E-ADEC-762E125E4C78}">
      <dgm:prSet/>
      <dgm:spPr/>
      <dgm:t>
        <a:bodyPr/>
        <a:lstStyle/>
        <a:p>
          <a:r>
            <a:rPr lang="en-US"/>
            <a:t>collaboration</a:t>
          </a:r>
        </a:p>
      </dgm:t>
    </dgm:pt>
    <dgm:pt modelId="{72C1BE00-BD75-430C-BB09-2D951D337AED}" type="parTrans" cxnId="{A7CCAFA2-7FDC-41CA-9E62-857B51ED1ACF}">
      <dgm:prSet/>
      <dgm:spPr/>
      <dgm:t>
        <a:bodyPr/>
        <a:lstStyle/>
        <a:p>
          <a:endParaRPr lang="en-US"/>
        </a:p>
      </dgm:t>
    </dgm:pt>
    <dgm:pt modelId="{758CEBB5-FE4A-45C1-9854-94F55310AF67}" type="sibTrans" cxnId="{A7CCAFA2-7FDC-41CA-9E62-857B51ED1ACF}">
      <dgm:prSet/>
      <dgm:spPr/>
      <dgm:t>
        <a:bodyPr/>
        <a:lstStyle/>
        <a:p>
          <a:endParaRPr lang="en-US"/>
        </a:p>
      </dgm:t>
    </dgm:pt>
    <dgm:pt modelId="{F7286EA4-E6D3-478D-9E5E-8E3C67B237B2}">
      <dgm:prSet/>
      <dgm:spPr/>
      <dgm:t>
        <a:bodyPr/>
        <a:lstStyle/>
        <a:p>
          <a:r>
            <a:rPr lang="en-US"/>
            <a:t>Coordination</a:t>
          </a:r>
        </a:p>
      </dgm:t>
    </dgm:pt>
    <dgm:pt modelId="{8A3F1DCB-AE26-41D9-95CC-F9EC1F604F64}" type="parTrans" cxnId="{89FD4DF7-490D-4359-ACEF-0A51255D22C1}">
      <dgm:prSet/>
      <dgm:spPr/>
      <dgm:t>
        <a:bodyPr/>
        <a:lstStyle/>
        <a:p>
          <a:endParaRPr lang="en-US"/>
        </a:p>
      </dgm:t>
    </dgm:pt>
    <dgm:pt modelId="{E7ACD7ED-1725-44DF-972F-B31CEDBCDDBA}" type="sibTrans" cxnId="{89FD4DF7-490D-4359-ACEF-0A51255D22C1}">
      <dgm:prSet/>
      <dgm:spPr/>
      <dgm:t>
        <a:bodyPr/>
        <a:lstStyle/>
        <a:p>
          <a:endParaRPr lang="en-US"/>
        </a:p>
      </dgm:t>
    </dgm:pt>
    <dgm:pt modelId="{A4852C76-BA04-443C-B385-A860D8373DBE}">
      <dgm:prSet/>
      <dgm:spPr/>
      <dgm:t>
        <a:bodyPr/>
        <a:lstStyle/>
        <a:p>
          <a:r>
            <a:rPr lang="en-US"/>
            <a:t>Information</a:t>
          </a:r>
        </a:p>
      </dgm:t>
    </dgm:pt>
    <dgm:pt modelId="{4EBC88F6-E76F-4317-834A-787313B6E901}" type="parTrans" cxnId="{9890982C-D836-4DF7-8A4A-EBF21CE6C227}">
      <dgm:prSet/>
      <dgm:spPr/>
      <dgm:t>
        <a:bodyPr/>
        <a:lstStyle/>
        <a:p>
          <a:endParaRPr lang="en-US"/>
        </a:p>
      </dgm:t>
    </dgm:pt>
    <dgm:pt modelId="{38234C0D-9752-4FBD-91A1-0E7DDE3F9A08}" type="sibTrans" cxnId="{9890982C-D836-4DF7-8A4A-EBF21CE6C227}">
      <dgm:prSet/>
      <dgm:spPr/>
      <dgm:t>
        <a:bodyPr/>
        <a:lstStyle/>
        <a:p>
          <a:endParaRPr lang="en-US"/>
        </a:p>
      </dgm:t>
    </dgm:pt>
    <dgm:pt modelId="{60EA9038-17B9-4B83-ABFC-B25472BA87C1}">
      <dgm:prSet/>
      <dgm:spPr/>
      <dgm:t>
        <a:bodyPr/>
        <a:lstStyle/>
        <a:p>
          <a:r>
            <a:rPr lang="en-US"/>
            <a:t>Guidance (mentorship) </a:t>
          </a:r>
        </a:p>
      </dgm:t>
    </dgm:pt>
    <dgm:pt modelId="{135067E6-A58C-4279-8D91-1FCB1AEB7510}" type="parTrans" cxnId="{B75CAA54-FCF2-49BD-BB15-56A0B556F140}">
      <dgm:prSet/>
      <dgm:spPr/>
      <dgm:t>
        <a:bodyPr/>
        <a:lstStyle/>
        <a:p>
          <a:endParaRPr lang="en-US"/>
        </a:p>
      </dgm:t>
    </dgm:pt>
    <dgm:pt modelId="{F567FB65-EA93-489A-BF9B-567885D01EBF}" type="sibTrans" cxnId="{B75CAA54-FCF2-49BD-BB15-56A0B556F140}">
      <dgm:prSet/>
      <dgm:spPr/>
      <dgm:t>
        <a:bodyPr/>
        <a:lstStyle/>
        <a:p>
          <a:endParaRPr lang="en-US"/>
        </a:p>
      </dgm:t>
    </dgm:pt>
    <dgm:pt modelId="{92C05CA2-C886-45AA-8684-639F32AA2B15}">
      <dgm:prSet/>
      <dgm:spPr/>
      <dgm:t>
        <a:bodyPr/>
        <a:lstStyle/>
        <a:p>
          <a:r>
            <a:rPr lang="en-US"/>
            <a:t>Service</a:t>
          </a:r>
        </a:p>
      </dgm:t>
    </dgm:pt>
    <dgm:pt modelId="{1A9D64A8-AE5D-432B-ADE7-D93117558133}" type="parTrans" cxnId="{B8CD833A-F734-4A7D-99F7-7B94CDD33F47}">
      <dgm:prSet/>
      <dgm:spPr/>
      <dgm:t>
        <a:bodyPr/>
        <a:lstStyle/>
        <a:p>
          <a:endParaRPr lang="en-US"/>
        </a:p>
      </dgm:t>
    </dgm:pt>
    <dgm:pt modelId="{B44AD323-0C1A-4D68-A3C2-40EE702D4E1C}" type="sibTrans" cxnId="{B8CD833A-F734-4A7D-99F7-7B94CDD33F47}">
      <dgm:prSet/>
      <dgm:spPr/>
      <dgm:t>
        <a:bodyPr/>
        <a:lstStyle/>
        <a:p>
          <a:endParaRPr lang="en-US"/>
        </a:p>
      </dgm:t>
    </dgm:pt>
    <dgm:pt modelId="{ABA31A5F-F0CE-4910-976D-F86269001D7D}">
      <dgm:prSet/>
      <dgm:spPr/>
      <dgm:t>
        <a:bodyPr/>
        <a:lstStyle/>
        <a:p>
          <a:r>
            <a:rPr lang="en-US"/>
            <a:t>Growth</a:t>
          </a:r>
        </a:p>
      </dgm:t>
    </dgm:pt>
    <dgm:pt modelId="{610C2BDB-2804-4CB8-8F38-73A5A9B188B9}" type="parTrans" cxnId="{354F3C23-51BE-4A95-8111-FBC8C4B89852}">
      <dgm:prSet/>
      <dgm:spPr/>
      <dgm:t>
        <a:bodyPr/>
        <a:lstStyle/>
        <a:p>
          <a:endParaRPr lang="en-US"/>
        </a:p>
      </dgm:t>
    </dgm:pt>
    <dgm:pt modelId="{6B5130E8-88B1-47D7-B1EE-1478D03ADF57}" type="sibTrans" cxnId="{354F3C23-51BE-4A95-8111-FBC8C4B89852}">
      <dgm:prSet/>
      <dgm:spPr/>
      <dgm:t>
        <a:bodyPr/>
        <a:lstStyle/>
        <a:p>
          <a:endParaRPr lang="en-US"/>
        </a:p>
      </dgm:t>
    </dgm:pt>
    <dgm:pt modelId="{C9F5789E-59CD-4A93-8A8A-304749BD1B66}">
      <dgm:prSet/>
      <dgm:spPr/>
      <dgm:t>
        <a:bodyPr/>
        <a:lstStyle/>
        <a:p>
          <a:r>
            <a:rPr lang="en-US"/>
            <a:t>Community</a:t>
          </a:r>
        </a:p>
      </dgm:t>
    </dgm:pt>
    <dgm:pt modelId="{6E59C743-6167-4AAC-9536-162128F6764E}" type="parTrans" cxnId="{2410728C-4A07-481C-83AA-72AFD2DEE47F}">
      <dgm:prSet/>
      <dgm:spPr/>
      <dgm:t>
        <a:bodyPr/>
        <a:lstStyle/>
        <a:p>
          <a:endParaRPr lang="en-US"/>
        </a:p>
      </dgm:t>
    </dgm:pt>
    <dgm:pt modelId="{F6D89086-4AFD-4B0B-B1B0-4273D47FDF87}" type="sibTrans" cxnId="{2410728C-4A07-481C-83AA-72AFD2DEE47F}">
      <dgm:prSet/>
      <dgm:spPr/>
      <dgm:t>
        <a:bodyPr/>
        <a:lstStyle/>
        <a:p>
          <a:endParaRPr lang="en-US"/>
        </a:p>
      </dgm:t>
    </dgm:pt>
    <dgm:pt modelId="{9229BB21-0A33-48CD-856D-CB8DCFE636CC}" type="pres">
      <dgm:prSet presAssocID="{2B8156B1-A3A8-4732-BF1C-35414C32CB8D}" presName="linear" presStyleCnt="0">
        <dgm:presLayoutVars>
          <dgm:animLvl val="lvl"/>
          <dgm:resizeHandles val="exact"/>
        </dgm:presLayoutVars>
      </dgm:prSet>
      <dgm:spPr/>
    </dgm:pt>
    <dgm:pt modelId="{E6D8237A-EA7D-4C67-8E9A-4AE5CAEC3220}" type="pres">
      <dgm:prSet presAssocID="{D4AB2440-00A3-4AD3-9AD3-28A5A20CE595}" presName="parentText" presStyleLbl="node1" presStyleIdx="0" presStyleCnt="9">
        <dgm:presLayoutVars>
          <dgm:chMax val="0"/>
          <dgm:bulletEnabled val="1"/>
        </dgm:presLayoutVars>
      </dgm:prSet>
      <dgm:spPr/>
    </dgm:pt>
    <dgm:pt modelId="{3BC30C84-ACCC-4B0E-93F6-57FA0C2614F8}" type="pres">
      <dgm:prSet presAssocID="{E6216ACD-843C-4738-A87E-1B96D6D2150F}" presName="spacer" presStyleCnt="0"/>
      <dgm:spPr/>
    </dgm:pt>
    <dgm:pt modelId="{B94ADD6E-4E74-46D3-9E8E-650A047F84EE}" type="pres">
      <dgm:prSet presAssocID="{4E52BF93-90C4-4695-85DA-80D7CF42BB3A}" presName="parentText" presStyleLbl="node1" presStyleIdx="1" presStyleCnt="9">
        <dgm:presLayoutVars>
          <dgm:chMax val="0"/>
          <dgm:bulletEnabled val="1"/>
        </dgm:presLayoutVars>
      </dgm:prSet>
      <dgm:spPr/>
    </dgm:pt>
    <dgm:pt modelId="{76804ADB-E293-4ACB-9A84-FD98F130D8CD}" type="pres">
      <dgm:prSet presAssocID="{764B02CA-CF3E-4673-A506-A7A7DD0BFB1F}" presName="spacer" presStyleCnt="0"/>
      <dgm:spPr/>
    </dgm:pt>
    <dgm:pt modelId="{7E37B50E-1A7D-453A-A789-20BB50F5BA9A}" type="pres">
      <dgm:prSet presAssocID="{228A3E9B-AB6F-4F2E-ADEC-762E125E4C78}" presName="parentText" presStyleLbl="node1" presStyleIdx="2" presStyleCnt="9">
        <dgm:presLayoutVars>
          <dgm:chMax val="0"/>
          <dgm:bulletEnabled val="1"/>
        </dgm:presLayoutVars>
      </dgm:prSet>
      <dgm:spPr/>
    </dgm:pt>
    <dgm:pt modelId="{C7DBBDC2-8102-4861-9BC2-D4B3A8078BB9}" type="pres">
      <dgm:prSet presAssocID="{758CEBB5-FE4A-45C1-9854-94F55310AF67}" presName="spacer" presStyleCnt="0"/>
      <dgm:spPr/>
    </dgm:pt>
    <dgm:pt modelId="{8EA72750-046B-4841-90FC-F89B74FE2062}" type="pres">
      <dgm:prSet presAssocID="{F7286EA4-E6D3-478D-9E5E-8E3C67B237B2}" presName="parentText" presStyleLbl="node1" presStyleIdx="3" presStyleCnt="9">
        <dgm:presLayoutVars>
          <dgm:chMax val="0"/>
          <dgm:bulletEnabled val="1"/>
        </dgm:presLayoutVars>
      </dgm:prSet>
      <dgm:spPr/>
    </dgm:pt>
    <dgm:pt modelId="{692DA0CE-5C0C-441F-A1B5-BD5A85BC1F8E}" type="pres">
      <dgm:prSet presAssocID="{E7ACD7ED-1725-44DF-972F-B31CEDBCDDBA}" presName="spacer" presStyleCnt="0"/>
      <dgm:spPr/>
    </dgm:pt>
    <dgm:pt modelId="{E108EEE2-73E1-44E0-B12E-AF7CD3AB962D}" type="pres">
      <dgm:prSet presAssocID="{A4852C76-BA04-443C-B385-A860D8373DBE}" presName="parentText" presStyleLbl="node1" presStyleIdx="4" presStyleCnt="9">
        <dgm:presLayoutVars>
          <dgm:chMax val="0"/>
          <dgm:bulletEnabled val="1"/>
        </dgm:presLayoutVars>
      </dgm:prSet>
      <dgm:spPr/>
    </dgm:pt>
    <dgm:pt modelId="{8DF1D541-A8CA-4129-906D-FC73A537AE8D}" type="pres">
      <dgm:prSet presAssocID="{38234C0D-9752-4FBD-91A1-0E7DDE3F9A08}" presName="spacer" presStyleCnt="0"/>
      <dgm:spPr/>
    </dgm:pt>
    <dgm:pt modelId="{E7DA9B49-712D-481F-8BF7-B810C16AF99B}" type="pres">
      <dgm:prSet presAssocID="{60EA9038-17B9-4B83-ABFC-B25472BA87C1}" presName="parentText" presStyleLbl="node1" presStyleIdx="5" presStyleCnt="9">
        <dgm:presLayoutVars>
          <dgm:chMax val="0"/>
          <dgm:bulletEnabled val="1"/>
        </dgm:presLayoutVars>
      </dgm:prSet>
      <dgm:spPr/>
    </dgm:pt>
    <dgm:pt modelId="{E0F31568-C884-4224-909D-91E5DE6A97E9}" type="pres">
      <dgm:prSet presAssocID="{F567FB65-EA93-489A-BF9B-567885D01EBF}" presName="spacer" presStyleCnt="0"/>
      <dgm:spPr/>
    </dgm:pt>
    <dgm:pt modelId="{AB992023-20A2-43A0-A3D4-4660D3ECA48D}" type="pres">
      <dgm:prSet presAssocID="{92C05CA2-C886-45AA-8684-639F32AA2B15}" presName="parentText" presStyleLbl="node1" presStyleIdx="6" presStyleCnt="9">
        <dgm:presLayoutVars>
          <dgm:chMax val="0"/>
          <dgm:bulletEnabled val="1"/>
        </dgm:presLayoutVars>
      </dgm:prSet>
      <dgm:spPr/>
    </dgm:pt>
    <dgm:pt modelId="{DA1AF4E9-956B-43DE-BEFA-C0968D952EE4}" type="pres">
      <dgm:prSet presAssocID="{B44AD323-0C1A-4D68-A3C2-40EE702D4E1C}" presName="spacer" presStyleCnt="0"/>
      <dgm:spPr/>
    </dgm:pt>
    <dgm:pt modelId="{3C257957-F9D1-44BA-A083-1F298ABB2BC7}" type="pres">
      <dgm:prSet presAssocID="{ABA31A5F-F0CE-4910-976D-F86269001D7D}" presName="parentText" presStyleLbl="node1" presStyleIdx="7" presStyleCnt="9">
        <dgm:presLayoutVars>
          <dgm:chMax val="0"/>
          <dgm:bulletEnabled val="1"/>
        </dgm:presLayoutVars>
      </dgm:prSet>
      <dgm:spPr/>
    </dgm:pt>
    <dgm:pt modelId="{6B6E1B3B-F435-4BAF-AC10-59FA6D186C07}" type="pres">
      <dgm:prSet presAssocID="{6B5130E8-88B1-47D7-B1EE-1478D03ADF57}" presName="spacer" presStyleCnt="0"/>
      <dgm:spPr/>
    </dgm:pt>
    <dgm:pt modelId="{695B20FC-0766-4ABB-A7C1-F07BE400EA9B}" type="pres">
      <dgm:prSet presAssocID="{C9F5789E-59CD-4A93-8A8A-304749BD1B66}" presName="parentText" presStyleLbl="node1" presStyleIdx="8" presStyleCnt="9">
        <dgm:presLayoutVars>
          <dgm:chMax val="0"/>
          <dgm:bulletEnabled val="1"/>
        </dgm:presLayoutVars>
      </dgm:prSet>
      <dgm:spPr/>
    </dgm:pt>
  </dgm:ptLst>
  <dgm:cxnLst>
    <dgm:cxn modelId="{354F3C23-51BE-4A95-8111-FBC8C4B89852}" srcId="{2B8156B1-A3A8-4732-BF1C-35414C32CB8D}" destId="{ABA31A5F-F0CE-4910-976D-F86269001D7D}" srcOrd="7" destOrd="0" parTransId="{610C2BDB-2804-4CB8-8F38-73A5A9B188B9}" sibTransId="{6B5130E8-88B1-47D7-B1EE-1478D03ADF57}"/>
    <dgm:cxn modelId="{9890982C-D836-4DF7-8A4A-EBF21CE6C227}" srcId="{2B8156B1-A3A8-4732-BF1C-35414C32CB8D}" destId="{A4852C76-BA04-443C-B385-A860D8373DBE}" srcOrd="4" destOrd="0" parTransId="{4EBC88F6-E76F-4317-834A-787313B6E901}" sibTransId="{38234C0D-9752-4FBD-91A1-0E7DDE3F9A08}"/>
    <dgm:cxn modelId="{B8CD833A-F734-4A7D-99F7-7B94CDD33F47}" srcId="{2B8156B1-A3A8-4732-BF1C-35414C32CB8D}" destId="{92C05CA2-C886-45AA-8684-639F32AA2B15}" srcOrd="6" destOrd="0" parTransId="{1A9D64A8-AE5D-432B-ADE7-D93117558133}" sibTransId="{B44AD323-0C1A-4D68-A3C2-40EE702D4E1C}"/>
    <dgm:cxn modelId="{2CEB8D60-5470-4AE3-A97D-E4D24A9D96D5}" type="presOf" srcId="{ABA31A5F-F0CE-4910-976D-F86269001D7D}" destId="{3C257957-F9D1-44BA-A083-1F298ABB2BC7}" srcOrd="0" destOrd="0" presId="urn:microsoft.com/office/officeart/2005/8/layout/vList2"/>
    <dgm:cxn modelId="{F332BA60-F91B-4090-8BEB-9983ED86A78F}" srcId="{2B8156B1-A3A8-4732-BF1C-35414C32CB8D}" destId="{D4AB2440-00A3-4AD3-9AD3-28A5A20CE595}" srcOrd="0" destOrd="0" parTransId="{8DF2443C-51C4-4840-B6B7-445F9290782B}" sibTransId="{E6216ACD-843C-4738-A87E-1B96D6D2150F}"/>
    <dgm:cxn modelId="{80A02144-F9AA-4C95-A4F5-E56D84F6DB44}" type="presOf" srcId="{2B8156B1-A3A8-4732-BF1C-35414C32CB8D}" destId="{9229BB21-0A33-48CD-856D-CB8DCFE636CC}" srcOrd="0" destOrd="0" presId="urn:microsoft.com/office/officeart/2005/8/layout/vList2"/>
    <dgm:cxn modelId="{63770B46-2E6F-4129-BD9E-F4AFEEA3C035}" type="presOf" srcId="{60EA9038-17B9-4B83-ABFC-B25472BA87C1}" destId="{E7DA9B49-712D-481F-8BF7-B810C16AF99B}" srcOrd="0" destOrd="0" presId="urn:microsoft.com/office/officeart/2005/8/layout/vList2"/>
    <dgm:cxn modelId="{0D826C69-E293-40BA-A8EE-A56B9CEB3296}" type="presOf" srcId="{D4AB2440-00A3-4AD3-9AD3-28A5A20CE595}" destId="{E6D8237A-EA7D-4C67-8E9A-4AE5CAEC3220}" srcOrd="0" destOrd="0" presId="urn:microsoft.com/office/officeart/2005/8/layout/vList2"/>
    <dgm:cxn modelId="{B75CAA54-FCF2-49BD-BB15-56A0B556F140}" srcId="{2B8156B1-A3A8-4732-BF1C-35414C32CB8D}" destId="{60EA9038-17B9-4B83-ABFC-B25472BA87C1}" srcOrd="5" destOrd="0" parTransId="{135067E6-A58C-4279-8D91-1FCB1AEB7510}" sibTransId="{F567FB65-EA93-489A-BF9B-567885D01EBF}"/>
    <dgm:cxn modelId="{E7E87E88-76C4-42B3-896E-73D388A393E6}" type="presOf" srcId="{C9F5789E-59CD-4A93-8A8A-304749BD1B66}" destId="{695B20FC-0766-4ABB-A7C1-F07BE400EA9B}" srcOrd="0" destOrd="0" presId="urn:microsoft.com/office/officeart/2005/8/layout/vList2"/>
    <dgm:cxn modelId="{2410728C-4A07-481C-83AA-72AFD2DEE47F}" srcId="{2B8156B1-A3A8-4732-BF1C-35414C32CB8D}" destId="{C9F5789E-59CD-4A93-8A8A-304749BD1B66}" srcOrd="8" destOrd="0" parTransId="{6E59C743-6167-4AAC-9536-162128F6764E}" sibTransId="{F6D89086-4AFD-4B0B-B1B0-4273D47FDF87}"/>
    <dgm:cxn modelId="{C1E72E9F-1AA0-411D-85E1-99049350F7D6}" type="presOf" srcId="{F7286EA4-E6D3-478D-9E5E-8E3C67B237B2}" destId="{8EA72750-046B-4841-90FC-F89B74FE2062}" srcOrd="0" destOrd="0" presId="urn:microsoft.com/office/officeart/2005/8/layout/vList2"/>
    <dgm:cxn modelId="{A7CCAFA2-7FDC-41CA-9E62-857B51ED1ACF}" srcId="{2B8156B1-A3A8-4732-BF1C-35414C32CB8D}" destId="{228A3E9B-AB6F-4F2E-ADEC-762E125E4C78}" srcOrd="2" destOrd="0" parTransId="{72C1BE00-BD75-430C-BB09-2D951D337AED}" sibTransId="{758CEBB5-FE4A-45C1-9854-94F55310AF67}"/>
    <dgm:cxn modelId="{01FB52E3-D665-4A7A-9637-EA8F2E3D1A18}" type="presOf" srcId="{228A3E9B-AB6F-4F2E-ADEC-762E125E4C78}" destId="{7E37B50E-1A7D-453A-A789-20BB50F5BA9A}" srcOrd="0" destOrd="0" presId="urn:microsoft.com/office/officeart/2005/8/layout/vList2"/>
    <dgm:cxn modelId="{89FD4DF7-490D-4359-ACEF-0A51255D22C1}" srcId="{2B8156B1-A3A8-4732-BF1C-35414C32CB8D}" destId="{F7286EA4-E6D3-478D-9E5E-8E3C67B237B2}" srcOrd="3" destOrd="0" parTransId="{8A3F1DCB-AE26-41D9-95CC-F9EC1F604F64}" sibTransId="{E7ACD7ED-1725-44DF-972F-B31CEDBCDDBA}"/>
    <dgm:cxn modelId="{3E85AEF9-FA9D-4AD7-B6EF-BDC6AB2034F2}" type="presOf" srcId="{92C05CA2-C886-45AA-8684-639F32AA2B15}" destId="{AB992023-20A2-43A0-A3D4-4660D3ECA48D}" srcOrd="0" destOrd="0" presId="urn:microsoft.com/office/officeart/2005/8/layout/vList2"/>
    <dgm:cxn modelId="{2911B7FB-8323-46B8-9673-ED8DECABDF60}" type="presOf" srcId="{A4852C76-BA04-443C-B385-A860D8373DBE}" destId="{E108EEE2-73E1-44E0-B12E-AF7CD3AB962D}" srcOrd="0" destOrd="0" presId="urn:microsoft.com/office/officeart/2005/8/layout/vList2"/>
    <dgm:cxn modelId="{4E9E4AFD-96EA-41D6-B943-122B7F88B5C2}" type="presOf" srcId="{4E52BF93-90C4-4695-85DA-80D7CF42BB3A}" destId="{B94ADD6E-4E74-46D3-9E8E-650A047F84EE}" srcOrd="0" destOrd="0" presId="urn:microsoft.com/office/officeart/2005/8/layout/vList2"/>
    <dgm:cxn modelId="{2C2B9AFF-D978-4B06-AFAE-4D93169FCEE4}" srcId="{2B8156B1-A3A8-4732-BF1C-35414C32CB8D}" destId="{4E52BF93-90C4-4695-85DA-80D7CF42BB3A}" srcOrd="1" destOrd="0" parTransId="{12AD08E3-481B-4E9D-AE27-9D253A718FE5}" sibTransId="{764B02CA-CF3E-4673-A506-A7A7DD0BFB1F}"/>
    <dgm:cxn modelId="{8BF0C7D4-554B-4492-A454-419DD59EA53D}" type="presParOf" srcId="{9229BB21-0A33-48CD-856D-CB8DCFE636CC}" destId="{E6D8237A-EA7D-4C67-8E9A-4AE5CAEC3220}" srcOrd="0" destOrd="0" presId="urn:microsoft.com/office/officeart/2005/8/layout/vList2"/>
    <dgm:cxn modelId="{F61A30AB-4758-4B14-9023-4ED058EE835A}" type="presParOf" srcId="{9229BB21-0A33-48CD-856D-CB8DCFE636CC}" destId="{3BC30C84-ACCC-4B0E-93F6-57FA0C2614F8}" srcOrd="1" destOrd="0" presId="urn:microsoft.com/office/officeart/2005/8/layout/vList2"/>
    <dgm:cxn modelId="{7C7CB358-6B12-409E-BC67-4F998B0E5FC7}" type="presParOf" srcId="{9229BB21-0A33-48CD-856D-CB8DCFE636CC}" destId="{B94ADD6E-4E74-46D3-9E8E-650A047F84EE}" srcOrd="2" destOrd="0" presId="urn:microsoft.com/office/officeart/2005/8/layout/vList2"/>
    <dgm:cxn modelId="{07703C4C-A677-46C0-8846-88062C14B4FA}" type="presParOf" srcId="{9229BB21-0A33-48CD-856D-CB8DCFE636CC}" destId="{76804ADB-E293-4ACB-9A84-FD98F130D8CD}" srcOrd="3" destOrd="0" presId="urn:microsoft.com/office/officeart/2005/8/layout/vList2"/>
    <dgm:cxn modelId="{FC5EC475-2B1C-4EE9-9877-C66BB35BC53D}" type="presParOf" srcId="{9229BB21-0A33-48CD-856D-CB8DCFE636CC}" destId="{7E37B50E-1A7D-453A-A789-20BB50F5BA9A}" srcOrd="4" destOrd="0" presId="urn:microsoft.com/office/officeart/2005/8/layout/vList2"/>
    <dgm:cxn modelId="{3EE930ED-E2FA-4298-9D55-176D1E099D5D}" type="presParOf" srcId="{9229BB21-0A33-48CD-856D-CB8DCFE636CC}" destId="{C7DBBDC2-8102-4861-9BC2-D4B3A8078BB9}" srcOrd="5" destOrd="0" presId="urn:microsoft.com/office/officeart/2005/8/layout/vList2"/>
    <dgm:cxn modelId="{36E98753-B6E4-49EB-B58B-27C8014A7969}" type="presParOf" srcId="{9229BB21-0A33-48CD-856D-CB8DCFE636CC}" destId="{8EA72750-046B-4841-90FC-F89B74FE2062}" srcOrd="6" destOrd="0" presId="urn:microsoft.com/office/officeart/2005/8/layout/vList2"/>
    <dgm:cxn modelId="{D8FE5F11-BE8E-49DE-A5CC-05C1B3D2F522}" type="presParOf" srcId="{9229BB21-0A33-48CD-856D-CB8DCFE636CC}" destId="{692DA0CE-5C0C-441F-A1B5-BD5A85BC1F8E}" srcOrd="7" destOrd="0" presId="urn:microsoft.com/office/officeart/2005/8/layout/vList2"/>
    <dgm:cxn modelId="{691DEAC1-835E-4B1C-B594-69D8AB6F162E}" type="presParOf" srcId="{9229BB21-0A33-48CD-856D-CB8DCFE636CC}" destId="{E108EEE2-73E1-44E0-B12E-AF7CD3AB962D}" srcOrd="8" destOrd="0" presId="urn:microsoft.com/office/officeart/2005/8/layout/vList2"/>
    <dgm:cxn modelId="{8F46E007-D1F7-4750-9A75-20215D09DD78}" type="presParOf" srcId="{9229BB21-0A33-48CD-856D-CB8DCFE636CC}" destId="{8DF1D541-A8CA-4129-906D-FC73A537AE8D}" srcOrd="9" destOrd="0" presId="urn:microsoft.com/office/officeart/2005/8/layout/vList2"/>
    <dgm:cxn modelId="{E61A40A0-6E02-48BB-88C1-F69D3AD9CFC2}" type="presParOf" srcId="{9229BB21-0A33-48CD-856D-CB8DCFE636CC}" destId="{E7DA9B49-712D-481F-8BF7-B810C16AF99B}" srcOrd="10" destOrd="0" presId="urn:microsoft.com/office/officeart/2005/8/layout/vList2"/>
    <dgm:cxn modelId="{F7411001-7B41-4826-9D78-96774B02E7F5}" type="presParOf" srcId="{9229BB21-0A33-48CD-856D-CB8DCFE636CC}" destId="{E0F31568-C884-4224-909D-91E5DE6A97E9}" srcOrd="11" destOrd="0" presId="urn:microsoft.com/office/officeart/2005/8/layout/vList2"/>
    <dgm:cxn modelId="{A3C3CC53-692A-4098-9391-B1D19815FD82}" type="presParOf" srcId="{9229BB21-0A33-48CD-856D-CB8DCFE636CC}" destId="{AB992023-20A2-43A0-A3D4-4660D3ECA48D}" srcOrd="12" destOrd="0" presId="urn:microsoft.com/office/officeart/2005/8/layout/vList2"/>
    <dgm:cxn modelId="{6948B585-06D1-42F3-9E40-021896B19179}" type="presParOf" srcId="{9229BB21-0A33-48CD-856D-CB8DCFE636CC}" destId="{DA1AF4E9-956B-43DE-BEFA-C0968D952EE4}" srcOrd="13" destOrd="0" presId="urn:microsoft.com/office/officeart/2005/8/layout/vList2"/>
    <dgm:cxn modelId="{050C5315-CC59-450E-9876-D663DD67D699}" type="presParOf" srcId="{9229BB21-0A33-48CD-856D-CB8DCFE636CC}" destId="{3C257957-F9D1-44BA-A083-1F298ABB2BC7}" srcOrd="14" destOrd="0" presId="urn:microsoft.com/office/officeart/2005/8/layout/vList2"/>
    <dgm:cxn modelId="{8D9F21DC-919F-44C7-8EFA-E18E1A761091}" type="presParOf" srcId="{9229BB21-0A33-48CD-856D-CB8DCFE636CC}" destId="{6B6E1B3B-F435-4BAF-AC10-59FA6D186C07}" srcOrd="15" destOrd="0" presId="urn:microsoft.com/office/officeart/2005/8/layout/vList2"/>
    <dgm:cxn modelId="{64107322-F37E-412C-B64D-8314BCC7BCA2}" type="presParOf" srcId="{9229BB21-0A33-48CD-856D-CB8DCFE636CC}" destId="{695B20FC-0766-4ABB-A7C1-F07BE400EA9B}" srcOrd="1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34F9537-A229-485C-8888-A346A2C987AF}" type="doc">
      <dgm:prSet loTypeId="urn:microsoft.com/office/officeart/2005/8/layout/radial3" loCatId="relationship" qsTypeId="urn:microsoft.com/office/officeart/2005/8/quickstyle/simple1" qsCatId="simple" csTypeId="urn:microsoft.com/office/officeart/2005/8/colors/colorful5" csCatId="colorful" phldr="1"/>
      <dgm:spPr/>
      <dgm:t>
        <a:bodyPr/>
        <a:lstStyle/>
        <a:p>
          <a:endParaRPr lang="en-US"/>
        </a:p>
      </dgm:t>
    </dgm:pt>
    <dgm:pt modelId="{5AFECD87-43DC-4639-8BA2-35546891FC9E}">
      <dgm:prSet phldrT="[Text]"/>
      <dgm:spPr/>
      <dgm:t>
        <a:bodyPr/>
        <a:lstStyle/>
        <a:p>
          <a:r>
            <a:rPr lang="en-US" dirty="0"/>
            <a:t>ASC</a:t>
          </a:r>
        </a:p>
      </dgm:t>
    </dgm:pt>
    <dgm:pt modelId="{5DE43280-5745-4E98-9C9A-23C323368CA2}" type="parTrans" cxnId="{F3C9E9EB-BF5A-4471-A7CF-D8A85ECA9AE7}">
      <dgm:prSet/>
      <dgm:spPr/>
      <dgm:t>
        <a:bodyPr/>
        <a:lstStyle/>
        <a:p>
          <a:endParaRPr lang="en-US"/>
        </a:p>
      </dgm:t>
    </dgm:pt>
    <dgm:pt modelId="{D23AE190-C4CB-44F4-AE91-025DD30F08EB}" type="sibTrans" cxnId="{F3C9E9EB-BF5A-4471-A7CF-D8A85ECA9AE7}">
      <dgm:prSet/>
      <dgm:spPr/>
      <dgm:t>
        <a:bodyPr/>
        <a:lstStyle/>
        <a:p>
          <a:endParaRPr lang="en-US"/>
        </a:p>
      </dgm:t>
    </dgm:pt>
    <dgm:pt modelId="{3DE6F4DC-EC69-4AAB-A481-10D8088D4B0D}">
      <dgm:prSet phldrT="[Text]"/>
      <dgm:spPr/>
      <dgm:t>
        <a:bodyPr/>
        <a:lstStyle/>
        <a:p>
          <a:r>
            <a:rPr lang="en-US" dirty="0"/>
            <a:t>Public Relations</a:t>
          </a:r>
        </a:p>
      </dgm:t>
    </dgm:pt>
    <dgm:pt modelId="{CE99626C-FF16-4419-9800-8599CD63A539}" type="parTrans" cxnId="{6C23A1BF-7A06-4A3D-87EE-51941B6CC836}">
      <dgm:prSet/>
      <dgm:spPr/>
      <dgm:t>
        <a:bodyPr/>
        <a:lstStyle/>
        <a:p>
          <a:endParaRPr lang="en-US"/>
        </a:p>
      </dgm:t>
    </dgm:pt>
    <dgm:pt modelId="{CC1ADB8C-FCAF-4F29-A255-99A499AA7B53}" type="sibTrans" cxnId="{6C23A1BF-7A06-4A3D-87EE-51941B6CC836}">
      <dgm:prSet/>
      <dgm:spPr/>
      <dgm:t>
        <a:bodyPr/>
        <a:lstStyle/>
        <a:p>
          <a:endParaRPr lang="en-US"/>
        </a:p>
      </dgm:t>
    </dgm:pt>
    <dgm:pt modelId="{2A722813-9E2B-402C-B428-7B159C99048D}">
      <dgm:prSet phldrT="[Text]"/>
      <dgm:spPr/>
      <dgm:t>
        <a:bodyPr/>
        <a:lstStyle/>
        <a:p>
          <a:endParaRPr lang="en-US" dirty="0"/>
        </a:p>
        <a:p>
          <a:r>
            <a:rPr lang="en-US" dirty="0"/>
            <a:t>Hospitals &amp; Institutions</a:t>
          </a:r>
        </a:p>
      </dgm:t>
    </dgm:pt>
    <dgm:pt modelId="{56CF8265-25CE-4227-9510-FD224FEB7C33}" type="parTrans" cxnId="{A44AF0C1-4748-49D5-95AD-8B8FECAED60F}">
      <dgm:prSet/>
      <dgm:spPr/>
      <dgm:t>
        <a:bodyPr/>
        <a:lstStyle/>
        <a:p>
          <a:endParaRPr lang="en-US"/>
        </a:p>
      </dgm:t>
    </dgm:pt>
    <dgm:pt modelId="{856CB2CC-FE65-4ADF-95DF-36F5DFA61B10}" type="sibTrans" cxnId="{A44AF0C1-4748-49D5-95AD-8B8FECAED60F}">
      <dgm:prSet/>
      <dgm:spPr/>
      <dgm:t>
        <a:bodyPr/>
        <a:lstStyle/>
        <a:p>
          <a:endParaRPr lang="en-US"/>
        </a:p>
      </dgm:t>
    </dgm:pt>
    <dgm:pt modelId="{6E666EE5-A8D1-4EF1-AF7A-46CB3B504274}">
      <dgm:prSet phldrT="[Text]"/>
      <dgm:spPr/>
      <dgm:t>
        <a:bodyPr/>
        <a:lstStyle/>
        <a:p>
          <a:r>
            <a:rPr lang="en-US"/>
            <a:t>Webpage</a:t>
          </a:r>
        </a:p>
      </dgm:t>
    </dgm:pt>
    <dgm:pt modelId="{7E83563E-44C2-4215-920A-C1DCE26F4D11}" type="parTrans" cxnId="{0D86B9BB-CB85-484E-BED2-985F04DF3C5F}">
      <dgm:prSet/>
      <dgm:spPr/>
      <dgm:t>
        <a:bodyPr/>
        <a:lstStyle/>
        <a:p>
          <a:endParaRPr lang="en-US"/>
        </a:p>
      </dgm:t>
    </dgm:pt>
    <dgm:pt modelId="{238EBA50-014F-425B-AD6A-1AA91F06AF05}" type="sibTrans" cxnId="{0D86B9BB-CB85-484E-BED2-985F04DF3C5F}">
      <dgm:prSet/>
      <dgm:spPr/>
      <dgm:t>
        <a:bodyPr/>
        <a:lstStyle/>
        <a:p>
          <a:endParaRPr lang="en-US"/>
        </a:p>
      </dgm:t>
    </dgm:pt>
    <dgm:pt modelId="{046AF839-C513-4719-A226-FE4D49F47EF5}">
      <dgm:prSet phldrT="[Text]"/>
      <dgm:spPr/>
      <dgm:t>
        <a:bodyPr/>
        <a:lstStyle/>
        <a:p>
          <a:r>
            <a:rPr lang="en-US" dirty="0"/>
            <a:t>Activities</a:t>
          </a:r>
        </a:p>
      </dgm:t>
    </dgm:pt>
    <dgm:pt modelId="{1F83EE89-A5FB-48A8-B0AD-1B19CADECE22}" type="parTrans" cxnId="{2AF228DE-CB09-4DAC-85A9-05D35E7FBC7A}">
      <dgm:prSet/>
      <dgm:spPr/>
      <dgm:t>
        <a:bodyPr/>
        <a:lstStyle/>
        <a:p>
          <a:endParaRPr lang="en-US"/>
        </a:p>
      </dgm:t>
    </dgm:pt>
    <dgm:pt modelId="{9B89FE4F-9E47-471D-A424-36A0CAAE0756}" type="sibTrans" cxnId="{2AF228DE-CB09-4DAC-85A9-05D35E7FBC7A}">
      <dgm:prSet/>
      <dgm:spPr/>
      <dgm:t>
        <a:bodyPr/>
        <a:lstStyle/>
        <a:p>
          <a:endParaRPr lang="en-US"/>
        </a:p>
      </dgm:t>
    </dgm:pt>
    <dgm:pt modelId="{9C336FB5-611C-4C2A-903A-142FC2EBF122}">
      <dgm:prSet/>
      <dgm:spPr/>
      <dgm:t>
        <a:bodyPr/>
        <a:lstStyle/>
        <a:p>
          <a:r>
            <a:rPr lang="en-US" dirty="0"/>
            <a:t>Conventions</a:t>
          </a:r>
        </a:p>
      </dgm:t>
    </dgm:pt>
    <dgm:pt modelId="{7F9A4D41-A194-4156-B55B-E88907599F74}" type="parTrans" cxnId="{A4D09A4C-E73C-4E0C-938A-DF6C2ECF4F3B}">
      <dgm:prSet/>
      <dgm:spPr/>
      <dgm:t>
        <a:bodyPr/>
        <a:lstStyle/>
        <a:p>
          <a:endParaRPr lang="en-US"/>
        </a:p>
      </dgm:t>
    </dgm:pt>
    <dgm:pt modelId="{6CBC212D-038F-4BD8-A077-17E6F76595B6}" type="sibTrans" cxnId="{A4D09A4C-E73C-4E0C-938A-DF6C2ECF4F3B}">
      <dgm:prSet/>
      <dgm:spPr/>
      <dgm:t>
        <a:bodyPr/>
        <a:lstStyle/>
        <a:p>
          <a:endParaRPr lang="en-US"/>
        </a:p>
      </dgm:t>
    </dgm:pt>
    <dgm:pt modelId="{0E0C1088-D4BF-4F57-9FB7-0498EAD69E22}">
      <dgm:prSet/>
      <dgm:spPr/>
      <dgm:t>
        <a:bodyPr/>
        <a:lstStyle/>
        <a:p>
          <a:r>
            <a:rPr lang="en-US" dirty="0"/>
            <a:t>Phone Line</a:t>
          </a:r>
        </a:p>
      </dgm:t>
    </dgm:pt>
    <dgm:pt modelId="{8C2F6B4B-1F2F-4997-93C4-8C413B9C02FD}" type="parTrans" cxnId="{687A06F8-7951-42C1-91B6-77544EDCAC56}">
      <dgm:prSet/>
      <dgm:spPr/>
      <dgm:t>
        <a:bodyPr/>
        <a:lstStyle/>
        <a:p>
          <a:endParaRPr lang="en-US"/>
        </a:p>
      </dgm:t>
    </dgm:pt>
    <dgm:pt modelId="{65A307D7-D3E8-4B69-9EEB-D7138344FC59}" type="sibTrans" cxnId="{687A06F8-7951-42C1-91B6-77544EDCAC56}">
      <dgm:prSet/>
      <dgm:spPr/>
      <dgm:t>
        <a:bodyPr/>
        <a:lstStyle/>
        <a:p>
          <a:endParaRPr lang="en-US"/>
        </a:p>
      </dgm:t>
    </dgm:pt>
    <dgm:pt modelId="{63981AD2-879F-49B5-A86F-6EE1DBCB0529}" type="pres">
      <dgm:prSet presAssocID="{034F9537-A229-485C-8888-A346A2C987AF}" presName="composite" presStyleCnt="0">
        <dgm:presLayoutVars>
          <dgm:chMax val="1"/>
          <dgm:dir/>
          <dgm:resizeHandles val="exact"/>
        </dgm:presLayoutVars>
      </dgm:prSet>
      <dgm:spPr/>
    </dgm:pt>
    <dgm:pt modelId="{1C53C07B-FC1C-4FA9-85A7-80BFCC7BA617}" type="pres">
      <dgm:prSet presAssocID="{034F9537-A229-485C-8888-A346A2C987AF}" presName="radial" presStyleCnt="0">
        <dgm:presLayoutVars>
          <dgm:animLvl val="ctr"/>
        </dgm:presLayoutVars>
      </dgm:prSet>
      <dgm:spPr/>
    </dgm:pt>
    <dgm:pt modelId="{BF91A549-71B3-4229-8293-A54BA509465C}" type="pres">
      <dgm:prSet presAssocID="{5AFECD87-43DC-4639-8BA2-35546891FC9E}" presName="centerShape" presStyleLbl="vennNode1" presStyleIdx="0" presStyleCnt="7" custScaleX="80589" custScaleY="81346"/>
      <dgm:spPr/>
    </dgm:pt>
    <dgm:pt modelId="{16F34645-A912-48FE-8F47-E9336E8D0331}" type="pres">
      <dgm:prSet presAssocID="{3DE6F4DC-EC69-4AAB-A481-10D8088D4B0D}" presName="node" presStyleLbl="vennNode1" presStyleIdx="1" presStyleCnt="7" custScaleX="154224" custScaleY="210450">
        <dgm:presLayoutVars>
          <dgm:bulletEnabled val="1"/>
        </dgm:presLayoutVars>
      </dgm:prSet>
      <dgm:spPr/>
    </dgm:pt>
    <dgm:pt modelId="{BF425C45-9C81-422D-8F3D-34CAEED8F650}" type="pres">
      <dgm:prSet presAssocID="{2A722813-9E2B-402C-B428-7B159C99048D}" presName="node" presStyleLbl="vennNode1" presStyleIdx="2" presStyleCnt="7" custScaleX="136788" custScaleY="225337">
        <dgm:presLayoutVars>
          <dgm:bulletEnabled val="1"/>
        </dgm:presLayoutVars>
      </dgm:prSet>
      <dgm:spPr/>
    </dgm:pt>
    <dgm:pt modelId="{5B72B057-0B4B-4A2F-9A28-4881C741B67F}" type="pres">
      <dgm:prSet presAssocID="{6E666EE5-A8D1-4EF1-AF7A-46CB3B504274}" presName="node" presStyleLbl="vennNode1" presStyleIdx="3" presStyleCnt="7">
        <dgm:presLayoutVars>
          <dgm:bulletEnabled val="1"/>
        </dgm:presLayoutVars>
      </dgm:prSet>
      <dgm:spPr/>
    </dgm:pt>
    <dgm:pt modelId="{CB156685-DD13-40C3-AD90-D06EA3DBA206}" type="pres">
      <dgm:prSet presAssocID="{046AF839-C513-4719-A226-FE4D49F47EF5}" presName="node" presStyleLbl="vennNode1" presStyleIdx="4" presStyleCnt="7" custScaleX="241412" custScaleY="102320">
        <dgm:presLayoutVars>
          <dgm:bulletEnabled val="1"/>
        </dgm:presLayoutVars>
      </dgm:prSet>
      <dgm:spPr/>
    </dgm:pt>
    <dgm:pt modelId="{2DE94019-34A5-4AAA-B316-1D41AEF3DC2A}" type="pres">
      <dgm:prSet presAssocID="{9C336FB5-611C-4C2A-903A-142FC2EBF122}" presName="node" presStyleLbl="vennNode1" presStyleIdx="5" presStyleCnt="7" custScaleX="147576">
        <dgm:presLayoutVars>
          <dgm:bulletEnabled val="1"/>
        </dgm:presLayoutVars>
      </dgm:prSet>
      <dgm:spPr/>
    </dgm:pt>
    <dgm:pt modelId="{A278F979-9674-4D95-AD2F-BBBD72CD4CF4}" type="pres">
      <dgm:prSet presAssocID="{0E0C1088-D4BF-4F57-9FB7-0498EAD69E22}" presName="node" presStyleLbl="vennNode1" presStyleIdx="6" presStyleCnt="7" custScaleX="144943" custScaleY="148836">
        <dgm:presLayoutVars>
          <dgm:bulletEnabled val="1"/>
        </dgm:presLayoutVars>
      </dgm:prSet>
      <dgm:spPr/>
    </dgm:pt>
  </dgm:ptLst>
  <dgm:cxnLst>
    <dgm:cxn modelId="{9C069705-0E2F-4C34-92D1-EDAE03A3A832}" type="presOf" srcId="{3DE6F4DC-EC69-4AAB-A481-10D8088D4B0D}" destId="{16F34645-A912-48FE-8F47-E9336E8D0331}" srcOrd="0" destOrd="0" presId="urn:microsoft.com/office/officeart/2005/8/layout/radial3"/>
    <dgm:cxn modelId="{6C3D781E-30E7-4816-9C2D-DAFBB10E60E2}" type="presOf" srcId="{046AF839-C513-4719-A226-FE4D49F47EF5}" destId="{CB156685-DD13-40C3-AD90-D06EA3DBA206}" srcOrd="0" destOrd="0" presId="urn:microsoft.com/office/officeart/2005/8/layout/radial3"/>
    <dgm:cxn modelId="{FC50E243-FA17-4F42-855B-5BA0BC132B83}" type="presOf" srcId="{034F9537-A229-485C-8888-A346A2C987AF}" destId="{63981AD2-879F-49B5-A86F-6EE1DBCB0529}" srcOrd="0" destOrd="0" presId="urn:microsoft.com/office/officeart/2005/8/layout/radial3"/>
    <dgm:cxn modelId="{A4D09A4C-E73C-4E0C-938A-DF6C2ECF4F3B}" srcId="{5AFECD87-43DC-4639-8BA2-35546891FC9E}" destId="{9C336FB5-611C-4C2A-903A-142FC2EBF122}" srcOrd="4" destOrd="0" parTransId="{7F9A4D41-A194-4156-B55B-E88907599F74}" sibTransId="{6CBC212D-038F-4BD8-A077-17E6F76595B6}"/>
    <dgm:cxn modelId="{B404C687-7EA6-4F69-A1CB-6AB6CC8FB9D7}" type="presOf" srcId="{2A722813-9E2B-402C-B428-7B159C99048D}" destId="{BF425C45-9C81-422D-8F3D-34CAEED8F650}" srcOrd="0" destOrd="0" presId="urn:microsoft.com/office/officeart/2005/8/layout/radial3"/>
    <dgm:cxn modelId="{9D9D57A4-C1A1-4731-AA39-EF23B4D81993}" type="presOf" srcId="{0E0C1088-D4BF-4F57-9FB7-0498EAD69E22}" destId="{A278F979-9674-4D95-AD2F-BBBD72CD4CF4}" srcOrd="0" destOrd="0" presId="urn:microsoft.com/office/officeart/2005/8/layout/radial3"/>
    <dgm:cxn modelId="{3E21B2AE-7635-4713-9B8B-F3EA7E164399}" type="presOf" srcId="{9C336FB5-611C-4C2A-903A-142FC2EBF122}" destId="{2DE94019-34A5-4AAA-B316-1D41AEF3DC2A}" srcOrd="0" destOrd="0" presId="urn:microsoft.com/office/officeart/2005/8/layout/radial3"/>
    <dgm:cxn modelId="{5B076EB2-28DA-4CF5-93D7-C4CC924E2D57}" type="presOf" srcId="{6E666EE5-A8D1-4EF1-AF7A-46CB3B504274}" destId="{5B72B057-0B4B-4A2F-9A28-4881C741B67F}" srcOrd="0" destOrd="0" presId="urn:microsoft.com/office/officeart/2005/8/layout/radial3"/>
    <dgm:cxn modelId="{0D86B9BB-CB85-484E-BED2-985F04DF3C5F}" srcId="{5AFECD87-43DC-4639-8BA2-35546891FC9E}" destId="{6E666EE5-A8D1-4EF1-AF7A-46CB3B504274}" srcOrd="2" destOrd="0" parTransId="{7E83563E-44C2-4215-920A-C1DCE26F4D11}" sibTransId="{238EBA50-014F-425B-AD6A-1AA91F06AF05}"/>
    <dgm:cxn modelId="{6C23A1BF-7A06-4A3D-87EE-51941B6CC836}" srcId="{5AFECD87-43DC-4639-8BA2-35546891FC9E}" destId="{3DE6F4DC-EC69-4AAB-A481-10D8088D4B0D}" srcOrd="0" destOrd="0" parTransId="{CE99626C-FF16-4419-9800-8599CD63A539}" sibTransId="{CC1ADB8C-FCAF-4F29-A255-99A499AA7B53}"/>
    <dgm:cxn modelId="{A44AF0C1-4748-49D5-95AD-8B8FECAED60F}" srcId="{5AFECD87-43DC-4639-8BA2-35546891FC9E}" destId="{2A722813-9E2B-402C-B428-7B159C99048D}" srcOrd="1" destOrd="0" parTransId="{56CF8265-25CE-4227-9510-FD224FEB7C33}" sibTransId="{856CB2CC-FE65-4ADF-95DF-36F5DFA61B10}"/>
    <dgm:cxn modelId="{995407C5-DE4E-4D64-842B-6C077EA8DB3F}" type="presOf" srcId="{5AFECD87-43DC-4639-8BA2-35546891FC9E}" destId="{BF91A549-71B3-4229-8293-A54BA509465C}" srcOrd="0" destOrd="0" presId="urn:microsoft.com/office/officeart/2005/8/layout/radial3"/>
    <dgm:cxn modelId="{2AF228DE-CB09-4DAC-85A9-05D35E7FBC7A}" srcId="{5AFECD87-43DC-4639-8BA2-35546891FC9E}" destId="{046AF839-C513-4719-A226-FE4D49F47EF5}" srcOrd="3" destOrd="0" parTransId="{1F83EE89-A5FB-48A8-B0AD-1B19CADECE22}" sibTransId="{9B89FE4F-9E47-471D-A424-36A0CAAE0756}"/>
    <dgm:cxn modelId="{F3C9E9EB-BF5A-4471-A7CF-D8A85ECA9AE7}" srcId="{034F9537-A229-485C-8888-A346A2C987AF}" destId="{5AFECD87-43DC-4639-8BA2-35546891FC9E}" srcOrd="0" destOrd="0" parTransId="{5DE43280-5745-4E98-9C9A-23C323368CA2}" sibTransId="{D23AE190-C4CB-44F4-AE91-025DD30F08EB}"/>
    <dgm:cxn modelId="{687A06F8-7951-42C1-91B6-77544EDCAC56}" srcId="{5AFECD87-43DC-4639-8BA2-35546891FC9E}" destId="{0E0C1088-D4BF-4F57-9FB7-0498EAD69E22}" srcOrd="5" destOrd="0" parTransId="{8C2F6B4B-1F2F-4997-93C4-8C413B9C02FD}" sibTransId="{65A307D7-D3E8-4B69-9EEB-D7138344FC59}"/>
    <dgm:cxn modelId="{8ABED308-0BEE-4BEE-AAA5-24CE8A484C06}" type="presParOf" srcId="{63981AD2-879F-49B5-A86F-6EE1DBCB0529}" destId="{1C53C07B-FC1C-4FA9-85A7-80BFCC7BA617}" srcOrd="0" destOrd="0" presId="urn:microsoft.com/office/officeart/2005/8/layout/radial3"/>
    <dgm:cxn modelId="{51C27620-E52F-438B-8FAE-AFE3407DB1B5}" type="presParOf" srcId="{1C53C07B-FC1C-4FA9-85A7-80BFCC7BA617}" destId="{BF91A549-71B3-4229-8293-A54BA509465C}" srcOrd="0" destOrd="0" presId="urn:microsoft.com/office/officeart/2005/8/layout/radial3"/>
    <dgm:cxn modelId="{077227E2-4BBE-45E0-B940-45E1F6F4962A}" type="presParOf" srcId="{1C53C07B-FC1C-4FA9-85A7-80BFCC7BA617}" destId="{16F34645-A912-48FE-8F47-E9336E8D0331}" srcOrd="1" destOrd="0" presId="urn:microsoft.com/office/officeart/2005/8/layout/radial3"/>
    <dgm:cxn modelId="{F136A8F9-7BA7-40F5-A008-29E56280ADC8}" type="presParOf" srcId="{1C53C07B-FC1C-4FA9-85A7-80BFCC7BA617}" destId="{BF425C45-9C81-422D-8F3D-34CAEED8F650}" srcOrd="2" destOrd="0" presId="urn:microsoft.com/office/officeart/2005/8/layout/radial3"/>
    <dgm:cxn modelId="{C79CA14B-9695-4701-9566-BBDDFA2C8747}" type="presParOf" srcId="{1C53C07B-FC1C-4FA9-85A7-80BFCC7BA617}" destId="{5B72B057-0B4B-4A2F-9A28-4881C741B67F}" srcOrd="3" destOrd="0" presId="urn:microsoft.com/office/officeart/2005/8/layout/radial3"/>
    <dgm:cxn modelId="{20DD17C0-5BF4-451C-A14B-8979FEDACA89}" type="presParOf" srcId="{1C53C07B-FC1C-4FA9-85A7-80BFCC7BA617}" destId="{CB156685-DD13-40C3-AD90-D06EA3DBA206}" srcOrd="4" destOrd="0" presId="urn:microsoft.com/office/officeart/2005/8/layout/radial3"/>
    <dgm:cxn modelId="{B43C906A-E2E4-466C-90FF-2A244520AA04}" type="presParOf" srcId="{1C53C07B-FC1C-4FA9-85A7-80BFCC7BA617}" destId="{2DE94019-34A5-4AAA-B316-1D41AEF3DC2A}" srcOrd="5" destOrd="0" presId="urn:microsoft.com/office/officeart/2005/8/layout/radial3"/>
    <dgm:cxn modelId="{312FB9B6-22E4-4219-9D0C-94556CA68678}" type="presParOf" srcId="{1C53C07B-FC1C-4FA9-85A7-80BFCC7BA617}" destId="{A278F979-9674-4D95-AD2F-BBBD72CD4CF4}" srcOrd="6"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D8237A-EA7D-4C67-8E9A-4AE5CAEC3220}">
      <dsp:nvSpPr>
        <dsp:cNvPr id="0" name=""/>
        <dsp:cNvSpPr/>
      </dsp:nvSpPr>
      <dsp:spPr>
        <a:xfrm>
          <a:off x="0" y="4936"/>
          <a:ext cx="6263640" cy="55165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Planning</a:t>
          </a:r>
        </a:p>
      </dsp:txBody>
      <dsp:txXfrm>
        <a:off x="26930" y="31866"/>
        <a:ext cx="6209780" cy="497795"/>
      </dsp:txXfrm>
    </dsp:sp>
    <dsp:sp modelId="{B94ADD6E-4E74-46D3-9E8E-650A047F84EE}">
      <dsp:nvSpPr>
        <dsp:cNvPr id="0" name=""/>
        <dsp:cNvSpPr/>
      </dsp:nvSpPr>
      <dsp:spPr>
        <a:xfrm>
          <a:off x="0" y="622831"/>
          <a:ext cx="6263640" cy="551655"/>
        </a:xfrm>
        <a:prstGeom prst="roundRect">
          <a:avLst/>
        </a:prstGeom>
        <a:solidFill>
          <a:schemeClr val="accent5">
            <a:hueOff val="-844818"/>
            <a:satOff val="-2177"/>
            <a:lumOff val="-1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Communication</a:t>
          </a:r>
        </a:p>
      </dsp:txBody>
      <dsp:txXfrm>
        <a:off x="26930" y="649761"/>
        <a:ext cx="6209780" cy="497795"/>
      </dsp:txXfrm>
    </dsp:sp>
    <dsp:sp modelId="{7E37B50E-1A7D-453A-A789-20BB50F5BA9A}">
      <dsp:nvSpPr>
        <dsp:cNvPr id="0" name=""/>
        <dsp:cNvSpPr/>
      </dsp:nvSpPr>
      <dsp:spPr>
        <a:xfrm>
          <a:off x="0" y="1240726"/>
          <a:ext cx="6263640" cy="551655"/>
        </a:xfrm>
        <a:prstGeom prst="roundRect">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collaboration</a:t>
          </a:r>
        </a:p>
      </dsp:txBody>
      <dsp:txXfrm>
        <a:off x="26930" y="1267656"/>
        <a:ext cx="6209780" cy="497795"/>
      </dsp:txXfrm>
    </dsp:sp>
    <dsp:sp modelId="{8EA72750-046B-4841-90FC-F89B74FE2062}">
      <dsp:nvSpPr>
        <dsp:cNvPr id="0" name=""/>
        <dsp:cNvSpPr/>
      </dsp:nvSpPr>
      <dsp:spPr>
        <a:xfrm>
          <a:off x="0" y="1858621"/>
          <a:ext cx="6263640" cy="551655"/>
        </a:xfrm>
        <a:prstGeom prst="roundRect">
          <a:avLst/>
        </a:prstGeom>
        <a:solidFill>
          <a:schemeClr val="accent5">
            <a:hueOff val="-2534453"/>
            <a:satOff val="-6532"/>
            <a:lumOff val="-4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Coordination</a:t>
          </a:r>
        </a:p>
      </dsp:txBody>
      <dsp:txXfrm>
        <a:off x="26930" y="1885551"/>
        <a:ext cx="6209780" cy="497795"/>
      </dsp:txXfrm>
    </dsp:sp>
    <dsp:sp modelId="{E108EEE2-73E1-44E0-B12E-AF7CD3AB962D}">
      <dsp:nvSpPr>
        <dsp:cNvPr id="0" name=""/>
        <dsp:cNvSpPr/>
      </dsp:nvSpPr>
      <dsp:spPr>
        <a:xfrm>
          <a:off x="0" y="2476516"/>
          <a:ext cx="6263640" cy="551655"/>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Information</a:t>
          </a:r>
        </a:p>
      </dsp:txBody>
      <dsp:txXfrm>
        <a:off x="26930" y="2503446"/>
        <a:ext cx="6209780" cy="497795"/>
      </dsp:txXfrm>
    </dsp:sp>
    <dsp:sp modelId="{E7DA9B49-712D-481F-8BF7-B810C16AF99B}">
      <dsp:nvSpPr>
        <dsp:cNvPr id="0" name=""/>
        <dsp:cNvSpPr/>
      </dsp:nvSpPr>
      <dsp:spPr>
        <a:xfrm>
          <a:off x="0" y="3094411"/>
          <a:ext cx="6263640" cy="551655"/>
        </a:xfrm>
        <a:prstGeom prst="roundRect">
          <a:avLst/>
        </a:prstGeom>
        <a:solidFill>
          <a:schemeClr val="accent5">
            <a:hueOff val="-4224089"/>
            <a:satOff val="-10887"/>
            <a:lumOff val="-7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Guidance (mentorship) </a:t>
          </a:r>
        </a:p>
      </dsp:txBody>
      <dsp:txXfrm>
        <a:off x="26930" y="3121341"/>
        <a:ext cx="6209780" cy="497795"/>
      </dsp:txXfrm>
    </dsp:sp>
    <dsp:sp modelId="{AB992023-20A2-43A0-A3D4-4660D3ECA48D}">
      <dsp:nvSpPr>
        <dsp:cNvPr id="0" name=""/>
        <dsp:cNvSpPr/>
      </dsp:nvSpPr>
      <dsp:spPr>
        <a:xfrm>
          <a:off x="0" y="3712306"/>
          <a:ext cx="6263640" cy="551655"/>
        </a:xfrm>
        <a:prstGeom prst="roundRect">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Service</a:t>
          </a:r>
        </a:p>
      </dsp:txBody>
      <dsp:txXfrm>
        <a:off x="26930" y="3739236"/>
        <a:ext cx="6209780" cy="497795"/>
      </dsp:txXfrm>
    </dsp:sp>
    <dsp:sp modelId="{3C257957-F9D1-44BA-A083-1F298ABB2BC7}">
      <dsp:nvSpPr>
        <dsp:cNvPr id="0" name=""/>
        <dsp:cNvSpPr/>
      </dsp:nvSpPr>
      <dsp:spPr>
        <a:xfrm>
          <a:off x="0" y="4330201"/>
          <a:ext cx="6263640" cy="551655"/>
        </a:xfrm>
        <a:prstGeom prst="roundRect">
          <a:avLst/>
        </a:prstGeom>
        <a:solidFill>
          <a:schemeClr val="accent5">
            <a:hueOff val="-5913725"/>
            <a:satOff val="-15242"/>
            <a:lumOff val="-1029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Growth</a:t>
          </a:r>
        </a:p>
      </dsp:txBody>
      <dsp:txXfrm>
        <a:off x="26930" y="4357131"/>
        <a:ext cx="6209780" cy="497795"/>
      </dsp:txXfrm>
    </dsp:sp>
    <dsp:sp modelId="{695B20FC-0766-4ABB-A7C1-F07BE400EA9B}">
      <dsp:nvSpPr>
        <dsp:cNvPr id="0" name=""/>
        <dsp:cNvSpPr/>
      </dsp:nvSpPr>
      <dsp:spPr>
        <a:xfrm>
          <a:off x="0" y="4948096"/>
          <a:ext cx="6263640" cy="551655"/>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Community</a:t>
          </a:r>
        </a:p>
      </dsp:txBody>
      <dsp:txXfrm>
        <a:off x="26930" y="4975026"/>
        <a:ext cx="6209780" cy="49779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91A549-71B3-4229-8293-A54BA509465C}">
      <dsp:nvSpPr>
        <dsp:cNvPr id="0" name=""/>
        <dsp:cNvSpPr/>
      </dsp:nvSpPr>
      <dsp:spPr>
        <a:xfrm>
          <a:off x="1626493" y="1826009"/>
          <a:ext cx="2336403" cy="2358350"/>
        </a:xfrm>
        <a:prstGeom prst="ellipse">
          <a:avLst/>
        </a:prstGeom>
        <a:solidFill>
          <a:schemeClr val="accent5">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US" sz="6500" kern="1200" dirty="0"/>
            <a:t>ASC</a:t>
          </a:r>
        </a:p>
      </dsp:txBody>
      <dsp:txXfrm>
        <a:off x="1968651" y="2171381"/>
        <a:ext cx="1652087" cy="1667606"/>
      </dsp:txXfrm>
    </dsp:sp>
    <dsp:sp modelId="{16F34645-A912-48FE-8F47-E9336E8D0331}">
      <dsp:nvSpPr>
        <dsp:cNvPr id="0" name=""/>
        <dsp:cNvSpPr/>
      </dsp:nvSpPr>
      <dsp:spPr>
        <a:xfrm>
          <a:off x="1676895" y="-408155"/>
          <a:ext cx="2235599" cy="3050640"/>
        </a:xfrm>
        <a:prstGeom prst="ellipse">
          <a:avLst/>
        </a:prstGeom>
        <a:solidFill>
          <a:schemeClr val="accent5">
            <a:alpha val="50000"/>
            <a:hueOff val="-1126424"/>
            <a:satOff val="-2903"/>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t>Public Relations</a:t>
          </a:r>
        </a:p>
      </dsp:txBody>
      <dsp:txXfrm>
        <a:off x="2004291" y="38601"/>
        <a:ext cx="1580807" cy="2157128"/>
      </dsp:txXfrm>
    </dsp:sp>
    <dsp:sp modelId="{BF425C45-9C81-422D-8F3D-34CAEED8F650}">
      <dsp:nvSpPr>
        <dsp:cNvPr id="0" name=""/>
        <dsp:cNvSpPr/>
      </dsp:nvSpPr>
      <dsp:spPr>
        <a:xfrm>
          <a:off x="3438342" y="427955"/>
          <a:ext cx="1982851" cy="3266439"/>
        </a:xfrm>
        <a:prstGeom prst="ellipse">
          <a:avLst/>
        </a:prstGeom>
        <a:solidFill>
          <a:schemeClr val="accent5">
            <a:alpha val="50000"/>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endParaRPr lang="en-US" sz="1900" kern="1200" dirty="0"/>
        </a:p>
        <a:p>
          <a:pPr marL="0" lvl="0" indent="0" algn="ctr" defTabSz="844550">
            <a:lnSpc>
              <a:spcPct val="90000"/>
            </a:lnSpc>
            <a:spcBef>
              <a:spcPct val="0"/>
            </a:spcBef>
            <a:spcAft>
              <a:spcPct val="35000"/>
            </a:spcAft>
            <a:buNone/>
          </a:pPr>
          <a:r>
            <a:rPr lang="en-US" sz="1900" kern="1200" dirty="0"/>
            <a:t>Hospitals &amp; Institutions</a:t>
          </a:r>
        </a:p>
      </dsp:txBody>
      <dsp:txXfrm>
        <a:off x="3728724" y="906314"/>
        <a:ext cx="1402087" cy="2309721"/>
      </dsp:txXfrm>
    </dsp:sp>
    <dsp:sp modelId="{5B72B057-0B4B-4A2F-9A28-4881C741B67F}">
      <dsp:nvSpPr>
        <dsp:cNvPr id="0" name=""/>
        <dsp:cNvSpPr/>
      </dsp:nvSpPr>
      <dsp:spPr>
        <a:xfrm>
          <a:off x="3704978" y="3224404"/>
          <a:ext cx="1449579" cy="1449579"/>
        </a:xfrm>
        <a:prstGeom prst="ellipse">
          <a:avLst/>
        </a:prstGeom>
        <a:solidFill>
          <a:schemeClr val="accent5">
            <a:alpha val="50000"/>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a:t>Webpage</a:t>
          </a:r>
        </a:p>
      </dsp:txBody>
      <dsp:txXfrm>
        <a:off x="3917264" y="3436690"/>
        <a:ext cx="1025007" cy="1025007"/>
      </dsp:txXfrm>
    </dsp:sp>
    <dsp:sp modelId="{CB156685-DD13-40C3-AD90-D06EA3DBA206}">
      <dsp:nvSpPr>
        <dsp:cNvPr id="0" name=""/>
        <dsp:cNvSpPr/>
      </dsp:nvSpPr>
      <dsp:spPr>
        <a:xfrm>
          <a:off x="1044965" y="4151599"/>
          <a:ext cx="3499459" cy="1483210"/>
        </a:xfrm>
        <a:prstGeom prst="ellipse">
          <a:avLst/>
        </a:prstGeom>
        <a:solidFill>
          <a:schemeClr val="accent5">
            <a:alpha val="50000"/>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t>Activities</a:t>
          </a:r>
        </a:p>
      </dsp:txBody>
      <dsp:txXfrm>
        <a:off x="1557449" y="4368810"/>
        <a:ext cx="2474491" cy="1048788"/>
      </dsp:txXfrm>
    </dsp:sp>
    <dsp:sp modelId="{2DE94019-34A5-4AAA-B316-1D41AEF3DC2A}">
      <dsp:nvSpPr>
        <dsp:cNvPr id="0" name=""/>
        <dsp:cNvSpPr/>
      </dsp:nvSpPr>
      <dsp:spPr>
        <a:xfrm>
          <a:off x="90006" y="3224404"/>
          <a:ext cx="2139231" cy="1449579"/>
        </a:xfrm>
        <a:prstGeom prst="ellipse">
          <a:avLst/>
        </a:prstGeom>
        <a:solidFill>
          <a:schemeClr val="accent5">
            <a:alpha val="50000"/>
            <a:hueOff val="-5632119"/>
            <a:satOff val="-14516"/>
            <a:lumOff val="-9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t>Conventions</a:t>
          </a:r>
        </a:p>
      </dsp:txBody>
      <dsp:txXfrm>
        <a:off x="403289" y="3436690"/>
        <a:ext cx="1512665" cy="1025007"/>
      </dsp:txXfrm>
    </dsp:sp>
    <dsp:sp modelId="{A278F979-9674-4D95-AD2F-BBBD72CD4CF4}">
      <dsp:nvSpPr>
        <dsp:cNvPr id="0" name=""/>
        <dsp:cNvSpPr/>
      </dsp:nvSpPr>
      <dsp:spPr>
        <a:xfrm>
          <a:off x="109090" y="982426"/>
          <a:ext cx="2101064" cy="2157496"/>
        </a:xfrm>
        <a:prstGeom prst="ellipse">
          <a:avLst/>
        </a:prstGeom>
        <a:solidFill>
          <a:schemeClr val="accent5">
            <a:alpha val="50000"/>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t>Phone Line</a:t>
          </a:r>
        </a:p>
      </dsp:txBody>
      <dsp:txXfrm>
        <a:off x="416784" y="1298384"/>
        <a:ext cx="1485676" cy="152558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169920" cy="481727"/>
          </a:xfrm>
          <a:prstGeom prst="rect">
            <a:avLst/>
          </a:prstGeom>
          <a:noFill/>
          <a:ln>
            <a:noFill/>
          </a:ln>
        </p:spPr>
        <p:txBody>
          <a:bodyPr spcFirstLastPara="1" wrap="square" lIns="96650" tIns="48325" rIns="96650" bIns="48325" anchor="t" anchorCtr="0">
            <a:noAutofit/>
          </a:bodyPr>
          <a:lstStyle>
            <a:lvl1pPr marR="0" lvl="0" algn="l"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4143587" y="0"/>
            <a:ext cx="3169920" cy="481727"/>
          </a:xfrm>
          <a:prstGeom prst="rect">
            <a:avLst/>
          </a:prstGeom>
          <a:noFill/>
          <a:ln>
            <a:noFill/>
          </a:ln>
        </p:spPr>
        <p:txBody>
          <a:bodyPr spcFirstLastPara="1" wrap="square" lIns="96650" tIns="48325" rIns="96650" bIns="48325" anchor="t" anchorCtr="0">
            <a:noAutofit/>
          </a:bodyPr>
          <a:lstStyle>
            <a:lvl1pPr marR="0" lvl="0" algn="r"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119474"/>
            <a:ext cx="3169920" cy="481726"/>
          </a:xfrm>
          <a:prstGeom prst="rect">
            <a:avLst/>
          </a:prstGeom>
          <a:noFill/>
          <a:ln>
            <a:noFill/>
          </a:ln>
        </p:spPr>
        <p:txBody>
          <a:bodyPr spcFirstLastPara="1" wrap="square" lIns="96650" tIns="48325" rIns="96650" bIns="48325" anchor="b" anchorCtr="0">
            <a:noAutofit/>
          </a:bodyPr>
          <a:lstStyle>
            <a:lvl1pPr marR="0" lvl="0" algn="l"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marR="0" lvl="0" indent="0" algn="r" rtl="0">
              <a:spcBef>
                <a:spcPts val="0"/>
              </a:spcBef>
              <a:spcAft>
                <a:spcPts val="0"/>
              </a:spcAft>
              <a:buNone/>
            </a:pPr>
            <a:fld id="{00000000-1234-1234-1234-123412341234}" type="slidenum">
              <a:rPr lang="en-US" sz="1300" b="0" i="0" u="none" strike="noStrike" cap="none">
                <a:solidFill>
                  <a:schemeClr val="dk1"/>
                </a:solidFill>
                <a:latin typeface="Calibri"/>
                <a:ea typeface="Calibri"/>
                <a:cs typeface="Calibri"/>
                <a:sym typeface="Calibri"/>
              </a:rPr>
              <a:t>‹#›</a:t>
            </a:fld>
            <a:endParaRPr sz="13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p1: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1" name="Google Shape;441;p1: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442" name="Google Shape;442;p1: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p1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5" name="Google Shape;535;p10: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just" rtl="0">
              <a:spcBef>
                <a:spcPts val="0"/>
              </a:spcBef>
              <a:spcAft>
                <a:spcPts val="0"/>
              </a:spcAft>
              <a:buNone/>
            </a:pPr>
            <a:r>
              <a:rPr lang="en-US" sz="1300">
                <a:latin typeface="Arial"/>
                <a:ea typeface="Arial"/>
                <a:cs typeface="Arial"/>
                <a:sym typeface="Arial"/>
              </a:rPr>
              <a:t>To quote our Basic Text again, "growth means change." A harsh reality many established NA communities have been facing is the result of complacency. Complacency is just as dangerous for our services as it is to our personal recovery. We have been granted an incredible opportunity to revitalize the Fellowship that has saved our lives through the ongoing pandemic. Now we have all been forced into the Golden Age of Fellowship Development, round two. </a:t>
            </a:r>
            <a:endParaRPr/>
          </a:p>
        </p:txBody>
      </p:sp>
      <p:sp>
        <p:nvSpPr>
          <p:cNvPr id="536" name="Google Shape;536;p10: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p11: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3" name="Google Shape;543;p11: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just" rtl="0">
              <a:lnSpc>
                <a:spcPct val="107000"/>
              </a:lnSpc>
              <a:spcBef>
                <a:spcPts val="0"/>
              </a:spcBef>
              <a:spcAft>
                <a:spcPts val="0"/>
              </a:spcAft>
              <a:buNone/>
            </a:pPr>
            <a:r>
              <a:rPr lang="en-US" sz="1300">
                <a:latin typeface="Arial"/>
                <a:ea typeface="Arial"/>
                <a:cs typeface="Arial"/>
                <a:sym typeface="Arial"/>
              </a:rPr>
              <a:t>Using technology, we have been able to create thousands of NA meetings within a couple of weeks. This growth rate has never been possible before. We have been able to collaborate with members and service bodies near and far. We have begun to unleash our creativity collectively. For a long time, many of us relied on what was built before us; now, we must learn new and creative ways to grow, thrive, and better support the groups for our survival.</a:t>
            </a:r>
            <a:endParaRPr/>
          </a:p>
          <a:p>
            <a:pPr marL="0" lvl="0" indent="0" algn="l" rtl="0">
              <a:spcBef>
                <a:spcPts val="846"/>
              </a:spcBef>
              <a:spcAft>
                <a:spcPts val="0"/>
              </a:spcAft>
              <a:buNone/>
            </a:pPr>
            <a:endParaRPr/>
          </a:p>
        </p:txBody>
      </p:sp>
      <p:sp>
        <p:nvSpPr>
          <p:cNvPr id="544" name="Google Shape;544;p11: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how each subcommittees actions overlap with another subcommittee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2E78E7-6854-4A51-BA77-0F6E99E6D0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94032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other benefits? Personal, Groups, ASC, fellowship as a whole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2E78E7-6854-4A51-BA77-0F6E99E6D0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05774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p12: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1" name="Google Shape;551;p12: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552" name="Google Shape;552;p12: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p13: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0" name="Google Shape;560;p13: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561" name="Google Shape;561;p13: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16</a:t>
            </a:fld>
            <a:endParaRPr>
              <a:solidFill>
                <a:srgbClr val="000000"/>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p14: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0" name="Google Shape;570;p14: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r>
              <a:rPr lang="en-US"/>
              <a:t>All </a:t>
            </a:r>
            <a:endParaRPr/>
          </a:p>
        </p:txBody>
      </p:sp>
      <p:sp>
        <p:nvSpPr>
          <p:cNvPr id="571" name="Google Shape;571;p14: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17</a:t>
            </a:fld>
            <a:endParaRPr>
              <a:solidFill>
                <a:srgbClr val="000000"/>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p15: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9" name="Google Shape;579;p15: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580" name="Google Shape;580;p15: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p2: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4" name="Google Shape;454;p2: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just" rtl="0">
              <a:lnSpc>
                <a:spcPct val="107000"/>
              </a:lnSpc>
              <a:spcBef>
                <a:spcPts val="0"/>
              </a:spcBef>
              <a:spcAft>
                <a:spcPts val="0"/>
              </a:spcAft>
              <a:buNone/>
            </a:pPr>
            <a:r>
              <a:rPr lang="en-US" sz="1300">
                <a:latin typeface="Arial"/>
                <a:ea typeface="Arial"/>
                <a:cs typeface="Arial"/>
                <a:sym typeface="Arial"/>
              </a:rPr>
              <a:t>When many of us first heard of Fellowship Development, we were intrigued. A new term relating to some type of service, but what, exactly, is Fellowship Development? Many have said "it's too vague" or "it's too broad of a term; it could be anything!" So, where does this confusion and fear stem from? The basic text reminds us of a potential reaction to anything new, both in life and in Narcotics Anonymous, by saying, "Anything not completely familiar became alien and dangerous." Fellowship Development is very new to many people, and this concept is not well defined for many people. The hesitancy toward this new term is natural for all of us. </a:t>
            </a:r>
            <a:endParaRPr/>
          </a:p>
          <a:p>
            <a:pPr marL="0" lvl="0" indent="0" algn="just" rtl="0">
              <a:lnSpc>
                <a:spcPct val="107000"/>
              </a:lnSpc>
              <a:spcBef>
                <a:spcPts val="846"/>
              </a:spcBef>
              <a:spcAft>
                <a:spcPts val="0"/>
              </a:spcAft>
              <a:buNone/>
            </a:pPr>
            <a:r>
              <a:rPr lang="en-US" sz="1300">
                <a:latin typeface="Arial"/>
                <a:ea typeface="Arial"/>
                <a:cs typeface="Arial"/>
                <a:sym typeface="Arial"/>
              </a:rPr>
              <a:t> </a:t>
            </a:r>
            <a:endParaRPr/>
          </a:p>
          <a:p>
            <a:pPr marL="0" lvl="0" indent="0" algn="just" rtl="0">
              <a:lnSpc>
                <a:spcPct val="107000"/>
              </a:lnSpc>
              <a:spcBef>
                <a:spcPts val="846"/>
              </a:spcBef>
              <a:spcAft>
                <a:spcPts val="0"/>
              </a:spcAft>
              <a:buNone/>
            </a:pPr>
            <a:r>
              <a:rPr lang="en-US" sz="1300">
                <a:latin typeface="Arial"/>
                <a:ea typeface="Arial"/>
                <a:cs typeface="Arial"/>
                <a:sym typeface="Arial"/>
              </a:rPr>
              <a:t>Either we are excited about doing something we do not fully understand yet, or we are skeptical and view this as another passing trend likely to fail in delivering anything worthwhile. With either of those extremes, the core remains the same; we want something tangible to cling to. Let us try and alleviate some of the confusion now.</a:t>
            </a:r>
            <a:endParaRPr/>
          </a:p>
        </p:txBody>
      </p:sp>
      <p:sp>
        <p:nvSpPr>
          <p:cNvPr id="455" name="Google Shape;455;p2: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p3: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2" name="Google Shape;462;p3: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463" name="Google Shape;463;p3: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p4: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0" name="Google Shape;470;p4: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302066" lvl="0" indent="-241653" algn="l" rtl="0">
              <a:spcBef>
                <a:spcPts val="0"/>
              </a:spcBef>
              <a:spcAft>
                <a:spcPts val="0"/>
              </a:spcAft>
              <a:buClr>
                <a:schemeClr val="dk1"/>
              </a:buClr>
              <a:buSzPts val="1200"/>
              <a:buFont typeface="Arial"/>
              <a:buChar char="•"/>
            </a:pPr>
            <a:r>
              <a:rPr lang="en-US">
                <a:latin typeface="Arial"/>
                <a:ea typeface="Arial"/>
                <a:cs typeface="Arial"/>
                <a:sym typeface="Arial"/>
              </a:rPr>
              <a:t>Ask the audience to participate </a:t>
            </a:r>
            <a:endParaRPr/>
          </a:p>
          <a:p>
            <a:pPr marL="302066" lvl="0" indent="-241653" algn="l" rtl="0">
              <a:spcBef>
                <a:spcPts val="634"/>
              </a:spcBef>
              <a:spcAft>
                <a:spcPts val="0"/>
              </a:spcAft>
              <a:buClr>
                <a:srgbClr val="000000"/>
              </a:buClr>
              <a:buSzPts val="1300"/>
              <a:buFont typeface="Arial"/>
              <a:buChar char="•"/>
            </a:pPr>
            <a:r>
              <a:rPr lang="en-US" sz="1300">
                <a:solidFill>
                  <a:srgbClr val="000000"/>
                </a:solidFill>
                <a:latin typeface="Arial"/>
                <a:ea typeface="Arial"/>
                <a:cs typeface="Arial"/>
                <a:sym typeface="Arial"/>
              </a:rPr>
              <a:t>Traveling to support a new or struggling meeting</a:t>
            </a:r>
            <a:endParaRPr/>
          </a:p>
          <a:p>
            <a:pPr marL="302066" lvl="0" indent="-241653" algn="l" rtl="0">
              <a:spcBef>
                <a:spcPts val="634"/>
              </a:spcBef>
              <a:spcAft>
                <a:spcPts val="0"/>
              </a:spcAft>
              <a:buClr>
                <a:srgbClr val="000000"/>
              </a:buClr>
              <a:buSzPts val="1300"/>
              <a:buFont typeface="Arial"/>
              <a:buChar char="•"/>
            </a:pPr>
            <a:r>
              <a:rPr lang="en-US" sz="1300">
                <a:solidFill>
                  <a:srgbClr val="000000"/>
                </a:solidFill>
                <a:latin typeface="Arial"/>
                <a:ea typeface="Arial"/>
                <a:cs typeface="Arial"/>
                <a:sym typeface="Arial"/>
              </a:rPr>
              <a:t>Supplying literature to a new meeting</a:t>
            </a:r>
            <a:endParaRPr>
              <a:latin typeface="Arial"/>
              <a:ea typeface="Arial"/>
              <a:cs typeface="Arial"/>
              <a:sym typeface="Arial"/>
            </a:endParaRPr>
          </a:p>
          <a:p>
            <a:pPr marL="0" lvl="0" indent="0" algn="l" rtl="0">
              <a:spcBef>
                <a:spcPts val="634"/>
              </a:spcBef>
              <a:spcAft>
                <a:spcPts val="0"/>
              </a:spcAft>
              <a:buNone/>
            </a:pPr>
            <a:endParaRPr/>
          </a:p>
        </p:txBody>
      </p:sp>
      <p:sp>
        <p:nvSpPr>
          <p:cNvPr id="471" name="Google Shape;471;p4: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4</a:t>
            </a:fld>
            <a:endParaRPr>
              <a:solidFill>
                <a:srgbClr val="000000"/>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p5: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1" name="Google Shape;481;p5: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302066" lvl="0" indent="-159103" algn="l" rtl="0">
              <a:spcBef>
                <a:spcPts val="0"/>
              </a:spcBef>
              <a:spcAft>
                <a:spcPts val="0"/>
              </a:spcAft>
              <a:buClr>
                <a:schemeClr val="dk1"/>
              </a:buClr>
              <a:buSzPts val="1300"/>
              <a:buFont typeface="Arial"/>
              <a:buNone/>
            </a:pPr>
            <a:endParaRPr sz="1300">
              <a:solidFill>
                <a:srgbClr val="000000"/>
              </a:solidFill>
              <a:latin typeface="Arial"/>
              <a:ea typeface="Arial"/>
              <a:cs typeface="Arial"/>
              <a:sym typeface="Arial"/>
            </a:endParaRPr>
          </a:p>
        </p:txBody>
      </p:sp>
      <p:sp>
        <p:nvSpPr>
          <p:cNvPr id="482" name="Google Shape;482;p5: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5</a:t>
            </a:fld>
            <a:endParaRPr>
              <a:solidFill>
                <a:srgbClr val="000000"/>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p6: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2" name="Google Shape;492;p6: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just" rtl="0">
              <a:spcBef>
                <a:spcPts val="0"/>
              </a:spcBef>
              <a:spcAft>
                <a:spcPts val="0"/>
              </a:spcAft>
              <a:buNone/>
            </a:pPr>
            <a:r>
              <a:rPr lang="en-US" sz="1300">
                <a:latin typeface="Arial"/>
                <a:ea typeface="Arial"/>
                <a:cs typeface="Arial"/>
                <a:sym typeface="Arial"/>
              </a:rPr>
              <a:t>Use planning techniques. As an example, we can look around our rooms for ‘who is missing’? Is there a certain demographic not in meetings that is represented in the community? Another example of helping our member and groups take part in the Conference Agenda Report. Gather the needs of the groups and develop the strategies to address them</a:t>
            </a:r>
            <a:endParaRPr/>
          </a:p>
        </p:txBody>
      </p:sp>
      <p:sp>
        <p:nvSpPr>
          <p:cNvPr id="493" name="Google Shape;493;p6: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6</a:t>
            </a:fld>
            <a:endParaRPr>
              <a:solidFill>
                <a:srgbClr val="000000"/>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p7: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3" name="Google Shape;503;p7: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just" rtl="0">
              <a:spcBef>
                <a:spcPts val="0"/>
              </a:spcBef>
              <a:spcAft>
                <a:spcPts val="0"/>
              </a:spcAft>
              <a:buNone/>
            </a:pPr>
            <a:r>
              <a:rPr lang="en-US">
                <a:latin typeface="Arial"/>
                <a:ea typeface="Arial"/>
                <a:cs typeface="Arial"/>
                <a:sym typeface="Arial"/>
              </a:rPr>
              <a:t>What examples does the audience have?</a:t>
            </a:r>
            <a:endParaRPr/>
          </a:p>
          <a:p>
            <a:pPr marL="0" lvl="0" indent="0" algn="l" rtl="0">
              <a:spcBef>
                <a:spcPts val="0"/>
              </a:spcBef>
              <a:spcAft>
                <a:spcPts val="0"/>
              </a:spcAft>
              <a:buNone/>
            </a:pPr>
            <a:endParaRPr sz="1300">
              <a:latin typeface="Calibri"/>
              <a:ea typeface="Calibri"/>
              <a:cs typeface="Calibri"/>
              <a:sym typeface="Calibri"/>
            </a:endParaRPr>
          </a:p>
        </p:txBody>
      </p:sp>
      <p:sp>
        <p:nvSpPr>
          <p:cNvPr id="504" name="Google Shape;504;p7: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7</a:t>
            </a:fld>
            <a:endParaRPr>
              <a:solidFill>
                <a:srgbClr val="000000"/>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p8: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5" name="Google Shape;515;p8: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just" rtl="0">
              <a:spcBef>
                <a:spcPts val="0"/>
              </a:spcBef>
              <a:spcAft>
                <a:spcPts val="0"/>
              </a:spcAft>
              <a:buNone/>
            </a:pPr>
            <a:r>
              <a:rPr lang="en-US" sz="1300">
                <a:latin typeface="Arial"/>
                <a:ea typeface="Arial"/>
                <a:cs typeface="Arial"/>
                <a:sym typeface="Arial"/>
              </a:rPr>
              <a:t>For developing communities, Fellowship Development may focus on core issues to growth. When we participate in a community planning session like this, we may see a greater need for PR, outreach work, and help starting new meetings. Maybe some of the hindrances to growth are geographical, political, language barriers, cultural, or competition from another Twelve Step program or programs. Our response to any of these things would have to be unique, well planned, and purpose-driven to be successful. Our core principles would still be centered around growth, unity, and support. Yet, our service efforts may vary widely from community to community.</a:t>
            </a:r>
            <a:endParaRPr/>
          </a:p>
          <a:p>
            <a:pPr marL="0" lvl="0" indent="0" algn="l" rtl="0">
              <a:spcBef>
                <a:spcPts val="0"/>
              </a:spcBef>
              <a:spcAft>
                <a:spcPts val="0"/>
              </a:spcAft>
              <a:buNone/>
            </a:pPr>
            <a:endParaRPr/>
          </a:p>
        </p:txBody>
      </p:sp>
      <p:sp>
        <p:nvSpPr>
          <p:cNvPr id="516" name="Google Shape;516;p8: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p9: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4" name="Google Shape;524;p9: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just" rtl="0">
              <a:spcBef>
                <a:spcPts val="0"/>
              </a:spcBef>
              <a:spcAft>
                <a:spcPts val="0"/>
              </a:spcAft>
              <a:buNone/>
            </a:pPr>
            <a:r>
              <a:rPr lang="en-US" sz="1200">
                <a:latin typeface="Arial"/>
                <a:ea typeface="Arial"/>
                <a:cs typeface="Arial"/>
                <a:sym typeface="Arial"/>
              </a:rPr>
              <a:t>Fellowship Development within an established NA community can look wildly different too. Much of what we experience with NA results from members' efforts long before we came to this Fellowship. In this case, development becomes synonymous with evolution. We are not trying to create something from nothing anymore; we are adapting what has been in place for many years to meet the incoming membership. Just like our personal journey here in Narcotics Anonymous, we continue to grow and evolve as we continue to work the steps. Fellowship Development in these communities follows this same spirit.</a:t>
            </a:r>
            <a:endParaRPr/>
          </a:p>
          <a:p>
            <a:pPr marL="0" lvl="0" indent="0" algn="l" rtl="0">
              <a:spcBef>
                <a:spcPts val="0"/>
              </a:spcBef>
              <a:spcAft>
                <a:spcPts val="0"/>
              </a:spcAft>
              <a:buNone/>
            </a:pPr>
            <a:endParaRPr/>
          </a:p>
        </p:txBody>
      </p:sp>
      <p:sp>
        <p:nvSpPr>
          <p:cNvPr id="525" name="Google Shape;525;p9: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with Image">
  <p:cSld name="Title Slide with Image">
    <p:spTree>
      <p:nvGrpSpPr>
        <p:cNvPr id="1" name="Shape 16"/>
        <p:cNvGrpSpPr/>
        <p:nvPr/>
      </p:nvGrpSpPr>
      <p:grpSpPr>
        <a:xfrm>
          <a:off x="0" y="0"/>
          <a:ext cx="0" cy="0"/>
          <a:chOff x="0" y="0"/>
          <a:chExt cx="0" cy="0"/>
        </a:xfrm>
      </p:grpSpPr>
      <p:grpSp>
        <p:nvGrpSpPr>
          <p:cNvPr id="17" name="Google Shape;17;p17"/>
          <p:cNvGrpSpPr/>
          <p:nvPr/>
        </p:nvGrpSpPr>
        <p:grpSpPr>
          <a:xfrm>
            <a:off x="0" y="1770061"/>
            <a:ext cx="12192000" cy="3255962"/>
            <a:chOff x="0" y="1770061"/>
            <a:chExt cx="12192000" cy="3255962"/>
          </a:xfrm>
        </p:grpSpPr>
        <p:sp>
          <p:nvSpPr>
            <p:cNvPr id="18" name="Google Shape;18;p17"/>
            <p:cNvSpPr/>
            <p:nvPr/>
          </p:nvSpPr>
          <p:spPr>
            <a:xfrm>
              <a:off x="0" y="1770061"/>
              <a:ext cx="12192000" cy="1196975"/>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9" name="Google Shape;19;p17"/>
            <p:cNvSpPr/>
            <p:nvPr/>
          </p:nvSpPr>
          <p:spPr>
            <a:xfrm>
              <a:off x="0" y="4954586"/>
              <a:ext cx="12192000" cy="7143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0" name="Google Shape;20;p17"/>
            <p:cNvSpPr/>
            <p:nvPr/>
          </p:nvSpPr>
          <p:spPr>
            <a:xfrm>
              <a:off x="0" y="4449763"/>
              <a:ext cx="12192000" cy="7143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1" name="Google Shape;21;p17"/>
            <p:cNvSpPr/>
            <p:nvPr/>
          </p:nvSpPr>
          <p:spPr>
            <a:xfrm>
              <a:off x="0" y="3975099"/>
              <a:ext cx="12192000" cy="250825"/>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2" name="Google Shape;22;p17"/>
            <p:cNvSpPr/>
            <p:nvPr/>
          </p:nvSpPr>
          <p:spPr>
            <a:xfrm>
              <a:off x="0" y="3079750"/>
              <a:ext cx="12192000" cy="6985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sp>
        <p:nvSpPr>
          <p:cNvPr id="23" name="Google Shape;23;p17"/>
          <p:cNvSpPr/>
          <p:nvPr/>
        </p:nvSpPr>
        <p:spPr>
          <a:xfrm>
            <a:off x="2387600" y="1"/>
            <a:ext cx="7416800" cy="6858001"/>
          </a:xfrm>
          <a:custGeom>
            <a:avLst/>
            <a:gdLst/>
            <a:ahLst/>
            <a:cxnLst/>
            <a:rect l="l" t="t" r="r" b="b"/>
            <a:pathLst>
              <a:path w="7416800" h="6858001" extrusionOk="0">
                <a:moveTo>
                  <a:pt x="2297777" y="0"/>
                </a:moveTo>
                <a:lnTo>
                  <a:pt x="5119024" y="0"/>
                </a:lnTo>
                <a:lnTo>
                  <a:pt x="5151877" y="12024"/>
                </a:lnTo>
                <a:cubicBezTo>
                  <a:pt x="6482877" y="574990"/>
                  <a:pt x="7416800" y="1892930"/>
                  <a:pt x="7416800" y="3429000"/>
                </a:cubicBezTo>
                <a:cubicBezTo>
                  <a:pt x="7416800" y="4965070"/>
                  <a:pt x="6482877" y="6283010"/>
                  <a:pt x="5151877" y="6845976"/>
                </a:cubicBezTo>
                <a:lnTo>
                  <a:pt x="5119021" y="6858001"/>
                </a:lnTo>
                <a:lnTo>
                  <a:pt x="2297779" y="6858001"/>
                </a:lnTo>
                <a:lnTo>
                  <a:pt x="2264924" y="6845976"/>
                </a:lnTo>
                <a:cubicBezTo>
                  <a:pt x="933923" y="6283010"/>
                  <a:pt x="0" y="4965070"/>
                  <a:pt x="0" y="3429000"/>
                </a:cubicBezTo>
                <a:cubicBezTo>
                  <a:pt x="0" y="1892930"/>
                  <a:pt x="933923" y="574990"/>
                  <a:pt x="2264924" y="1202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4" name="Google Shape;24;p17"/>
          <p:cNvSpPr>
            <a:spLocks noGrp="1"/>
          </p:cNvSpPr>
          <p:nvPr>
            <p:ph type="pic" idx="2"/>
          </p:nvPr>
        </p:nvSpPr>
        <p:spPr>
          <a:xfrm>
            <a:off x="2667000" y="0"/>
            <a:ext cx="6858000" cy="6858000"/>
          </a:xfrm>
          <a:prstGeom prst="ellipse">
            <a:avLst/>
          </a:prstGeom>
          <a:solidFill>
            <a:srgbClr val="670000"/>
          </a:solidFill>
          <a:ln>
            <a:noFill/>
          </a:ln>
        </p:spPr>
      </p:sp>
      <p:cxnSp>
        <p:nvCxnSpPr>
          <p:cNvPr id="25" name="Google Shape;25;p17"/>
          <p:cNvCxnSpPr/>
          <p:nvPr/>
        </p:nvCxnSpPr>
        <p:spPr>
          <a:xfrm>
            <a:off x="5791785" y="3949699"/>
            <a:ext cx="608430" cy="0"/>
          </a:xfrm>
          <a:prstGeom prst="straightConnector1">
            <a:avLst/>
          </a:prstGeom>
          <a:noFill/>
          <a:ln w="57150" cap="rnd" cmpd="sng">
            <a:solidFill>
              <a:schemeClr val="lt1"/>
            </a:solidFill>
            <a:prstDash val="solid"/>
            <a:miter lim="800000"/>
            <a:headEnd type="none" w="sm" len="sm"/>
            <a:tailEnd type="none" w="sm" len="sm"/>
          </a:ln>
        </p:spPr>
      </p:cxnSp>
      <p:sp>
        <p:nvSpPr>
          <p:cNvPr id="26" name="Google Shape;26;p17"/>
          <p:cNvSpPr txBox="1">
            <a:spLocks noGrp="1"/>
          </p:cNvSpPr>
          <p:nvPr>
            <p:ph type="ctrTitle"/>
          </p:nvPr>
        </p:nvSpPr>
        <p:spPr>
          <a:xfrm>
            <a:off x="3127248" y="1124712"/>
            <a:ext cx="5943600" cy="2596896"/>
          </a:xfrm>
          <a:prstGeom prst="rect">
            <a:avLst/>
          </a:prstGeom>
          <a:noFill/>
          <a:ln>
            <a:noFill/>
          </a:ln>
        </p:spPr>
        <p:txBody>
          <a:bodyPr spcFirstLastPara="1" wrap="square" lIns="91425" tIns="45700" rIns="91425" bIns="45700" anchor="b" anchorCtr="1">
            <a:noAutofit/>
          </a:bodyPr>
          <a:lstStyle>
            <a:lvl1pPr lvl="0" algn="ctr">
              <a:lnSpc>
                <a:spcPct val="90000"/>
              </a:lnSpc>
              <a:spcBef>
                <a:spcPts val="0"/>
              </a:spcBef>
              <a:spcAft>
                <a:spcPts val="0"/>
              </a:spcAft>
              <a:buClr>
                <a:schemeClr val="lt1"/>
              </a:buClr>
              <a:buSzPts val="5400"/>
              <a:buFont typeface="Century Gothic"/>
              <a:buNone/>
              <a:defRPr sz="5400" b="0">
                <a:solidFill>
                  <a:schemeClr val="lt1"/>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17"/>
          <p:cNvSpPr txBox="1">
            <a:spLocks noGrp="1"/>
          </p:cNvSpPr>
          <p:nvPr>
            <p:ph type="subTitle" idx="1"/>
          </p:nvPr>
        </p:nvSpPr>
        <p:spPr>
          <a:xfrm>
            <a:off x="3584448" y="4315968"/>
            <a:ext cx="5029200" cy="886968"/>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lt1"/>
              </a:buClr>
              <a:buSzPts val="1800"/>
              <a:buNone/>
              <a:defRPr sz="1800" b="1">
                <a:solidFill>
                  <a:schemeClr val="lt1"/>
                </a:solidFill>
                <a:latin typeface="Arial"/>
                <a:ea typeface="Arial"/>
                <a:cs typeface="Arial"/>
                <a:sym typeface="Arial"/>
              </a:defRPr>
            </a:lvl1pPr>
            <a:lvl2pPr lvl="1" algn="l">
              <a:lnSpc>
                <a:spcPct val="90000"/>
              </a:lnSpc>
              <a:spcBef>
                <a:spcPts val="500"/>
              </a:spcBef>
              <a:spcAft>
                <a:spcPts val="0"/>
              </a:spcAft>
              <a:buClr>
                <a:schemeClr val="dk1"/>
              </a:buClr>
              <a:buSzPts val="1800"/>
              <a:buChar char="•"/>
              <a:defRPr/>
            </a:lvl2pPr>
            <a:lvl3pPr lvl="2" algn="l">
              <a:lnSpc>
                <a:spcPct val="90000"/>
              </a:lnSpc>
              <a:spcBef>
                <a:spcPts val="500"/>
              </a:spcBef>
              <a:spcAft>
                <a:spcPts val="0"/>
              </a:spcAft>
              <a:buClr>
                <a:schemeClr val="dk1"/>
              </a:buClr>
              <a:buSzPts val="1800"/>
              <a:buChar char="•"/>
              <a:defRPr/>
            </a:lvl3pPr>
            <a:lvl4pPr lvl="3" algn="l">
              <a:lnSpc>
                <a:spcPct val="90000"/>
              </a:lnSpc>
              <a:spcBef>
                <a:spcPts val="500"/>
              </a:spcBef>
              <a:spcAft>
                <a:spcPts val="0"/>
              </a:spcAft>
              <a:buClr>
                <a:schemeClr val="dk1"/>
              </a:buClr>
              <a:buSzPts val="1800"/>
              <a:buChar char="•"/>
              <a:defRPr/>
            </a:lvl4pPr>
            <a:lvl5pPr lvl="4" algn="l">
              <a:lnSpc>
                <a:spcPct val="90000"/>
              </a:lnSpc>
              <a:spcBef>
                <a:spcPts val="50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
        <p:nvSpPr>
          <p:cNvPr id="28" name="Google Shape;28;p17"/>
          <p:cNvSpPr txBox="1">
            <a:spLocks noGrp="1"/>
          </p:cNvSpPr>
          <p:nvPr>
            <p:ph type="body" idx="3"/>
          </p:nvPr>
        </p:nvSpPr>
        <p:spPr>
          <a:xfrm>
            <a:off x="4641140" y="5795479"/>
            <a:ext cx="2915816" cy="258532"/>
          </a:xfrm>
          <a:prstGeom prst="rect">
            <a:avLst/>
          </a:prstGeom>
          <a:noFill/>
          <a:ln>
            <a:noFill/>
          </a:ln>
        </p:spPr>
        <p:txBody>
          <a:bodyPr spcFirstLastPara="1" wrap="square" lIns="91425" tIns="45700" rIns="91425" bIns="45700" anchor="ctr" anchorCtr="1">
            <a:spAutoFit/>
          </a:bodyPr>
          <a:lstStyle>
            <a:lvl1pPr marL="457200" lvl="0" indent="-228600" algn="l">
              <a:lnSpc>
                <a:spcPct val="90000"/>
              </a:lnSpc>
              <a:spcBef>
                <a:spcPts val="1000"/>
              </a:spcBef>
              <a:spcAft>
                <a:spcPts val="0"/>
              </a:spcAft>
              <a:buClr>
                <a:schemeClr val="lt1"/>
              </a:buClr>
              <a:buSzPts val="1200"/>
              <a:buNone/>
              <a:defRPr sz="1200" b="0">
                <a:solidFill>
                  <a:schemeClr val="lt1"/>
                </a:solidFill>
                <a:latin typeface="Arial"/>
                <a:ea typeface="Arial"/>
                <a:cs typeface="Arial"/>
                <a:sym typeface="Arial"/>
              </a:defRPr>
            </a:lvl1pPr>
            <a:lvl2pPr marL="914400" lvl="1" indent="-304800" algn="l">
              <a:lnSpc>
                <a:spcPct val="90000"/>
              </a:lnSpc>
              <a:spcBef>
                <a:spcPts val="500"/>
              </a:spcBef>
              <a:spcAft>
                <a:spcPts val="0"/>
              </a:spcAft>
              <a:buClr>
                <a:schemeClr val="dk1"/>
              </a:buClr>
              <a:buSzPts val="1200"/>
              <a:buChar char="•"/>
              <a:defRPr/>
            </a:lvl2pPr>
            <a:lvl3pPr marL="1371600" lvl="2" indent="-298450" algn="l">
              <a:lnSpc>
                <a:spcPct val="90000"/>
              </a:lnSpc>
              <a:spcBef>
                <a:spcPts val="500"/>
              </a:spcBef>
              <a:spcAft>
                <a:spcPts val="0"/>
              </a:spcAft>
              <a:buClr>
                <a:schemeClr val="dk1"/>
              </a:buClr>
              <a:buSzPts val="1100"/>
              <a:buChar char="•"/>
              <a:defRPr/>
            </a:lvl3pPr>
            <a:lvl4pPr marL="1828800" lvl="3" indent="-295275" algn="l">
              <a:lnSpc>
                <a:spcPct val="90000"/>
              </a:lnSpc>
              <a:spcBef>
                <a:spcPts val="500"/>
              </a:spcBef>
              <a:spcAft>
                <a:spcPts val="0"/>
              </a:spcAft>
              <a:buClr>
                <a:schemeClr val="dk1"/>
              </a:buClr>
              <a:buSzPts val="1050"/>
              <a:buChar char="•"/>
              <a:defRPr/>
            </a:lvl4pPr>
            <a:lvl5pPr marL="2286000" lvl="4" indent="-295275" algn="l">
              <a:lnSpc>
                <a:spcPct val="90000"/>
              </a:lnSpc>
              <a:spcBef>
                <a:spcPts val="500"/>
              </a:spcBef>
              <a:spcAft>
                <a:spcPts val="0"/>
              </a:spcAft>
              <a:buClr>
                <a:schemeClr val="dk1"/>
              </a:buClr>
              <a:buSzPts val="105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with Imiage">
  <p:cSld name="Section Header with Imiage">
    <p:spTree>
      <p:nvGrpSpPr>
        <p:cNvPr id="1" name="Shape 178"/>
        <p:cNvGrpSpPr/>
        <p:nvPr/>
      </p:nvGrpSpPr>
      <p:grpSpPr>
        <a:xfrm>
          <a:off x="0" y="0"/>
          <a:ext cx="0" cy="0"/>
          <a:chOff x="0" y="0"/>
          <a:chExt cx="0" cy="0"/>
        </a:xfrm>
      </p:grpSpPr>
      <p:sp>
        <p:nvSpPr>
          <p:cNvPr id="179" name="Google Shape;179;p29"/>
          <p:cNvSpPr/>
          <p:nvPr/>
        </p:nvSpPr>
        <p:spPr>
          <a:xfrm>
            <a:off x="0" y="0"/>
            <a:ext cx="12192000" cy="6858000"/>
          </a:xfrm>
          <a:prstGeom prst="rect">
            <a:avLst/>
          </a:prstGeom>
          <a:solidFill>
            <a:schemeClr val="lt2">
              <a:alpha val="2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nvGrpSpPr>
          <p:cNvPr id="180" name="Google Shape;180;p29"/>
          <p:cNvGrpSpPr/>
          <p:nvPr/>
        </p:nvGrpSpPr>
        <p:grpSpPr>
          <a:xfrm>
            <a:off x="0" y="0"/>
            <a:ext cx="12192000" cy="3255962"/>
            <a:chOff x="0" y="1770061"/>
            <a:chExt cx="12192000" cy="3255962"/>
          </a:xfrm>
        </p:grpSpPr>
        <p:sp>
          <p:nvSpPr>
            <p:cNvPr id="181" name="Google Shape;181;p29"/>
            <p:cNvSpPr/>
            <p:nvPr/>
          </p:nvSpPr>
          <p:spPr>
            <a:xfrm>
              <a:off x="0" y="1770061"/>
              <a:ext cx="12192000" cy="119697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82" name="Google Shape;182;p29"/>
            <p:cNvSpPr/>
            <p:nvPr/>
          </p:nvSpPr>
          <p:spPr>
            <a:xfrm>
              <a:off x="0" y="4954586"/>
              <a:ext cx="12192000" cy="7143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83" name="Google Shape;183;p29"/>
            <p:cNvSpPr/>
            <p:nvPr/>
          </p:nvSpPr>
          <p:spPr>
            <a:xfrm>
              <a:off x="0" y="4449763"/>
              <a:ext cx="12192000" cy="7143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84" name="Google Shape;184;p29"/>
            <p:cNvSpPr/>
            <p:nvPr/>
          </p:nvSpPr>
          <p:spPr>
            <a:xfrm>
              <a:off x="0" y="3975099"/>
              <a:ext cx="12192000" cy="25082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85" name="Google Shape;185;p29"/>
            <p:cNvSpPr/>
            <p:nvPr/>
          </p:nvSpPr>
          <p:spPr>
            <a:xfrm>
              <a:off x="0" y="3079750"/>
              <a:ext cx="12192000" cy="698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186" name="Google Shape;186;p29"/>
          <p:cNvSpPr txBox="1">
            <a:spLocks noGrp="1"/>
          </p:cNvSpPr>
          <p:nvPr>
            <p:ph type="title"/>
          </p:nvPr>
        </p:nvSpPr>
        <p:spPr>
          <a:xfrm>
            <a:off x="831849" y="3387725"/>
            <a:ext cx="5680075" cy="1700866"/>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accent2"/>
              </a:buClr>
              <a:buSzPts val="4600"/>
              <a:buFont typeface="Century Gothic"/>
              <a:buNone/>
              <a:defRPr sz="4600" b="1">
                <a:solidFill>
                  <a:schemeClr val="accent2"/>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7" name="Google Shape;187;p29"/>
          <p:cNvSpPr/>
          <p:nvPr/>
        </p:nvSpPr>
        <p:spPr>
          <a:xfrm rot="-2700000" flipH="1">
            <a:off x="436216" y="4610094"/>
            <a:ext cx="218598" cy="218598"/>
          </a:xfrm>
          <a:prstGeom prst="rtTriangl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88" name="Google Shape;188;p29"/>
          <p:cNvSpPr txBox="1">
            <a:spLocks noGrp="1"/>
          </p:cNvSpPr>
          <p:nvPr>
            <p:ph type="body" idx="1"/>
          </p:nvPr>
        </p:nvSpPr>
        <p:spPr>
          <a:xfrm>
            <a:off x="831849" y="5164364"/>
            <a:ext cx="5680075" cy="1078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atin typeface="Century Gothic"/>
                <a:ea typeface="Century Gothic"/>
                <a:cs typeface="Century Gothic"/>
                <a:sym typeface="Century Gothic"/>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9" name="Google Shape;189;p29"/>
          <p:cNvSpPr/>
          <p:nvPr/>
        </p:nvSpPr>
        <p:spPr>
          <a:xfrm>
            <a:off x="6511925" y="131762"/>
            <a:ext cx="5416549" cy="541654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90" name="Google Shape;190;p29"/>
          <p:cNvSpPr>
            <a:spLocks noGrp="1"/>
          </p:cNvSpPr>
          <p:nvPr>
            <p:ph type="pic" idx="2"/>
          </p:nvPr>
        </p:nvSpPr>
        <p:spPr>
          <a:xfrm>
            <a:off x="6715973" y="335810"/>
            <a:ext cx="5010912" cy="5010912"/>
          </a:xfrm>
          <a:prstGeom prst="ellipse">
            <a:avLst/>
          </a:prstGeom>
          <a:solidFill>
            <a:srgbClr val="670000"/>
          </a:solid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191"/>
        <p:cNvGrpSpPr/>
        <p:nvPr/>
      </p:nvGrpSpPr>
      <p:grpSpPr>
        <a:xfrm>
          <a:off x="0" y="0"/>
          <a:ext cx="0" cy="0"/>
          <a:chOff x="0" y="0"/>
          <a:chExt cx="0" cy="0"/>
        </a:xfrm>
      </p:grpSpPr>
      <p:sp>
        <p:nvSpPr>
          <p:cNvPr id="192" name="Google Shape;192;p30"/>
          <p:cNvSpPr/>
          <p:nvPr/>
        </p:nvSpPr>
        <p:spPr>
          <a:xfrm>
            <a:off x="0" y="0"/>
            <a:ext cx="12192000" cy="6858000"/>
          </a:xfrm>
          <a:prstGeom prst="rect">
            <a:avLst/>
          </a:prstGeom>
          <a:solidFill>
            <a:schemeClr val="lt2">
              <a:alpha val="2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nvGrpSpPr>
          <p:cNvPr id="193" name="Google Shape;193;p30"/>
          <p:cNvGrpSpPr/>
          <p:nvPr/>
        </p:nvGrpSpPr>
        <p:grpSpPr>
          <a:xfrm>
            <a:off x="0" y="0"/>
            <a:ext cx="12192000" cy="3255962"/>
            <a:chOff x="0" y="1770061"/>
            <a:chExt cx="12192000" cy="3255962"/>
          </a:xfrm>
        </p:grpSpPr>
        <p:sp>
          <p:nvSpPr>
            <p:cNvPr id="194" name="Google Shape;194;p30"/>
            <p:cNvSpPr/>
            <p:nvPr/>
          </p:nvSpPr>
          <p:spPr>
            <a:xfrm>
              <a:off x="0" y="1770061"/>
              <a:ext cx="12192000" cy="119697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95" name="Google Shape;195;p30"/>
            <p:cNvSpPr/>
            <p:nvPr/>
          </p:nvSpPr>
          <p:spPr>
            <a:xfrm>
              <a:off x="0" y="4954586"/>
              <a:ext cx="12192000" cy="7143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96" name="Google Shape;196;p30"/>
            <p:cNvSpPr/>
            <p:nvPr/>
          </p:nvSpPr>
          <p:spPr>
            <a:xfrm>
              <a:off x="0" y="4449763"/>
              <a:ext cx="12192000" cy="7143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97" name="Google Shape;197;p30"/>
            <p:cNvSpPr/>
            <p:nvPr/>
          </p:nvSpPr>
          <p:spPr>
            <a:xfrm>
              <a:off x="0" y="3975099"/>
              <a:ext cx="12192000" cy="25082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98" name="Google Shape;198;p30"/>
            <p:cNvSpPr/>
            <p:nvPr/>
          </p:nvSpPr>
          <p:spPr>
            <a:xfrm>
              <a:off x="0" y="3079750"/>
              <a:ext cx="12192000" cy="698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199" name="Google Shape;199;p30"/>
          <p:cNvSpPr txBox="1">
            <a:spLocks noGrp="1"/>
          </p:cNvSpPr>
          <p:nvPr>
            <p:ph type="title"/>
          </p:nvPr>
        </p:nvSpPr>
        <p:spPr>
          <a:xfrm>
            <a:off x="831849" y="3387725"/>
            <a:ext cx="5680075" cy="1700866"/>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accent2"/>
              </a:buClr>
              <a:buSzPts val="4600"/>
              <a:buFont typeface="Century Gothic"/>
              <a:buNone/>
              <a:defRPr sz="4600" b="1">
                <a:solidFill>
                  <a:schemeClr val="accent2"/>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0" name="Google Shape;200;p30"/>
          <p:cNvSpPr/>
          <p:nvPr/>
        </p:nvSpPr>
        <p:spPr>
          <a:xfrm rot="-2700000" flipH="1">
            <a:off x="436216" y="4610094"/>
            <a:ext cx="218598" cy="218598"/>
          </a:xfrm>
          <a:prstGeom prst="rtTriangl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01" name="Google Shape;201;p30"/>
          <p:cNvSpPr txBox="1">
            <a:spLocks noGrp="1"/>
          </p:cNvSpPr>
          <p:nvPr>
            <p:ph type="body" idx="1"/>
          </p:nvPr>
        </p:nvSpPr>
        <p:spPr>
          <a:xfrm>
            <a:off x="831849" y="5164364"/>
            <a:ext cx="5680075" cy="1078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atin typeface="Century Gothic"/>
                <a:ea typeface="Century Gothic"/>
                <a:cs typeface="Century Gothic"/>
                <a:sym typeface="Century Gothic"/>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with Image Red">
  <p:cSld name="Section Header with Image Red">
    <p:spTree>
      <p:nvGrpSpPr>
        <p:cNvPr id="1" name="Shape 202"/>
        <p:cNvGrpSpPr/>
        <p:nvPr/>
      </p:nvGrpSpPr>
      <p:grpSpPr>
        <a:xfrm>
          <a:off x="0" y="0"/>
          <a:ext cx="0" cy="0"/>
          <a:chOff x="0" y="0"/>
          <a:chExt cx="0" cy="0"/>
        </a:xfrm>
      </p:grpSpPr>
      <p:sp>
        <p:nvSpPr>
          <p:cNvPr id="203" name="Google Shape;203;p31"/>
          <p:cNvSpPr/>
          <p:nvPr/>
        </p:nvSpPr>
        <p:spPr>
          <a:xfrm>
            <a:off x="0" y="0"/>
            <a:ext cx="12192000"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nvGrpSpPr>
          <p:cNvPr id="204" name="Google Shape;204;p31"/>
          <p:cNvGrpSpPr/>
          <p:nvPr/>
        </p:nvGrpSpPr>
        <p:grpSpPr>
          <a:xfrm>
            <a:off x="0" y="0"/>
            <a:ext cx="12192000" cy="3255962"/>
            <a:chOff x="0" y="1770061"/>
            <a:chExt cx="12192000" cy="3255962"/>
          </a:xfrm>
        </p:grpSpPr>
        <p:sp>
          <p:nvSpPr>
            <p:cNvPr id="205" name="Google Shape;205;p31"/>
            <p:cNvSpPr/>
            <p:nvPr/>
          </p:nvSpPr>
          <p:spPr>
            <a:xfrm>
              <a:off x="0" y="1770061"/>
              <a:ext cx="12192000" cy="1196975"/>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06" name="Google Shape;206;p31"/>
            <p:cNvSpPr/>
            <p:nvPr/>
          </p:nvSpPr>
          <p:spPr>
            <a:xfrm>
              <a:off x="0" y="4954586"/>
              <a:ext cx="12192000" cy="71437"/>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07" name="Google Shape;207;p31"/>
            <p:cNvSpPr/>
            <p:nvPr/>
          </p:nvSpPr>
          <p:spPr>
            <a:xfrm>
              <a:off x="0" y="4449763"/>
              <a:ext cx="12192000" cy="71437"/>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08" name="Google Shape;208;p31"/>
            <p:cNvSpPr/>
            <p:nvPr/>
          </p:nvSpPr>
          <p:spPr>
            <a:xfrm>
              <a:off x="0" y="3975099"/>
              <a:ext cx="12192000" cy="250825"/>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09" name="Google Shape;209;p31"/>
            <p:cNvSpPr/>
            <p:nvPr/>
          </p:nvSpPr>
          <p:spPr>
            <a:xfrm>
              <a:off x="0" y="3079750"/>
              <a:ext cx="12192000" cy="6985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210" name="Google Shape;210;p31"/>
          <p:cNvSpPr txBox="1">
            <a:spLocks noGrp="1"/>
          </p:cNvSpPr>
          <p:nvPr>
            <p:ph type="title"/>
          </p:nvPr>
        </p:nvSpPr>
        <p:spPr>
          <a:xfrm>
            <a:off x="831849" y="3387725"/>
            <a:ext cx="5680075" cy="1700866"/>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4600"/>
              <a:buFont typeface="Century Gothic"/>
              <a:buNone/>
              <a:defRPr sz="4600" b="1">
                <a:solidFill>
                  <a:schemeClr val="lt1"/>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1" name="Google Shape;211;p31"/>
          <p:cNvSpPr/>
          <p:nvPr/>
        </p:nvSpPr>
        <p:spPr>
          <a:xfrm rot="-2700000" flipH="1">
            <a:off x="436216" y="4610094"/>
            <a:ext cx="218598" cy="218598"/>
          </a:xfrm>
          <a:prstGeom prst="rtTriangl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12" name="Google Shape;212;p31"/>
          <p:cNvSpPr txBox="1">
            <a:spLocks noGrp="1"/>
          </p:cNvSpPr>
          <p:nvPr>
            <p:ph type="body" idx="1"/>
          </p:nvPr>
        </p:nvSpPr>
        <p:spPr>
          <a:xfrm>
            <a:off x="831849" y="5164364"/>
            <a:ext cx="5680075" cy="1078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600"/>
              <a:buNone/>
              <a:defRPr sz="1600">
                <a:solidFill>
                  <a:schemeClr val="lt1"/>
                </a:solidFill>
                <a:latin typeface="Century Gothic"/>
                <a:ea typeface="Century Gothic"/>
                <a:cs typeface="Century Gothic"/>
                <a:sym typeface="Century Gothic"/>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3" name="Google Shape;213;p31"/>
          <p:cNvSpPr/>
          <p:nvPr/>
        </p:nvSpPr>
        <p:spPr>
          <a:xfrm>
            <a:off x="6511925" y="131762"/>
            <a:ext cx="5416549" cy="5416549"/>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14" name="Google Shape;214;p31"/>
          <p:cNvSpPr>
            <a:spLocks noGrp="1"/>
          </p:cNvSpPr>
          <p:nvPr>
            <p:ph type="pic" idx="2"/>
          </p:nvPr>
        </p:nvSpPr>
        <p:spPr>
          <a:xfrm>
            <a:off x="6715973" y="335810"/>
            <a:ext cx="5010912" cy="5010912"/>
          </a:xfrm>
          <a:prstGeom prst="ellipse">
            <a:avLst/>
          </a:prstGeom>
          <a:solidFill>
            <a:srgbClr val="450000"/>
          </a:solid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215"/>
        <p:cNvGrpSpPr/>
        <p:nvPr/>
      </p:nvGrpSpPr>
      <p:grpSpPr>
        <a:xfrm>
          <a:off x="0" y="0"/>
          <a:ext cx="0" cy="0"/>
          <a:chOff x="0" y="0"/>
          <a:chExt cx="0" cy="0"/>
        </a:xfrm>
      </p:grpSpPr>
      <p:sp>
        <p:nvSpPr>
          <p:cNvPr id="216" name="Google Shape;216;p32"/>
          <p:cNvSpPr txBox="1">
            <a:spLocks noGrp="1"/>
          </p:cNvSpPr>
          <p:nvPr>
            <p:ph type="sldNum" idx="12"/>
          </p:nvPr>
        </p:nvSpPr>
        <p:spPr>
          <a:xfrm>
            <a:off x="11230806" y="6327866"/>
            <a:ext cx="389686" cy="393610"/>
          </a:xfrm>
          <a:prstGeom prst="rect">
            <a:avLst/>
          </a:prstGeom>
          <a:noFill/>
          <a:ln>
            <a:noFill/>
          </a:ln>
        </p:spPr>
        <p:txBody>
          <a:bodyPr spcFirstLastPara="1" wrap="square" lIns="0" tIns="45700" rIns="0" bIns="45700" anchor="ctr" anchorCtr="1">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217" name="Google Shape;217;p32"/>
          <p:cNvSpPr txBox="1">
            <a:spLocks noGrp="1"/>
          </p:cNvSpPr>
          <p:nvPr>
            <p:ph type="title"/>
          </p:nvPr>
        </p:nvSpPr>
        <p:spPr>
          <a:xfrm>
            <a:off x="640079" y="500492"/>
            <a:ext cx="10980413" cy="49342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Slide Red">
  <p:cSld name="Quote Slide Red">
    <p:spTree>
      <p:nvGrpSpPr>
        <p:cNvPr id="1" name="Shape 218"/>
        <p:cNvGrpSpPr/>
        <p:nvPr/>
      </p:nvGrpSpPr>
      <p:grpSpPr>
        <a:xfrm>
          <a:off x="0" y="0"/>
          <a:ext cx="0" cy="0"/>
          <a:chOff x="0" y="0"/>
          <a:chExt cx="0" cy="0"/>
        </a:xfrm>
      </p:grpSpPr>
      <p:sp>
        <p:nvSpPr>
          <p:cNvPr id="219" name="Google Shape;219;p33"/>
          <p:cNvSpPr/>
          <p:nvPr/>
        </p:nvSpPr>
        <p:spPr>
          <a:xfrm>
            <a:off x="0" y="0"/>
            <a:ext cx="12192000"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20" name="Google Shape;220;p33"/>
          <p:cNvSpPr/>
          <p:nvPr/>
        </p:nvSpPr>
        <p:spPr>
          <a:xfrm rot="-1800000">
            <a:off x="-1368850" y="-967093"/>
            <a:ext cx="8283042" cy="3255962"/>
          </a:xfrm>
          <a:custGeom>
            <a:avLst/>
            <a:gdLst/>
            <a:ahLst/>
            <a:cxnLst/>
            <a:rect l="l" t="t" r="r" b="b"/>
            <a:pathLst>
              <a:path w="8283042" h="3255962" extrusionOk="0">
                <a:moveTo>
                  <a:pt x="8159309" y="3184525"/>
                </a:moveTo>
                <a:lnTo>
                  <a:pt x="8283042" y="3255962"/>
                </a:lnTo>
                <a:lnTo>
                  <a:pt x="0" y="3255962"/>
                </a:lnTo>
                <a:lnTo>
                  <a:pt x="41244" y="3184525"/>
                </a:lnTo>
                <a:close/>
                <a:moveTo>
                  <a:pt x="7284932" y="2679703"/>
                </a:moveTo>
                <a:lnTo>
                  <a:pt x="7408664" y="2751140"/>
                </a:lnTo>
                <a:lnTo>
                  <a:pt x="291459" y="2751140"/>
                </a:lnTo>
                <a:lnTo>
                  <a:pt x="332703" y="2679703"/>
                </a:lnTo>
                <a:close/>
                <a:moveTo>
                  <a:pt x="6121836" y="2008189"/>
                </a:moveTo>
                <a:lnTo>
                  <a:pt x="720402" y="2008189"/>
                </a:lnTo>
                <a:lnTo>
                  <a:pt x="1123681" y="1309689"/>
                </a:lnTo>
                <a:lnTo>
                  <a:pt x="4911998" y="1309689"/>
                </a:lnTo>
                <a:close/>
                <a:moveTo>
                  <a:pt x="4716772" y="1196975"/>
                </a:moveTo>
                <a:lnTo>
                  <a:pt x="1188756" y="1196976"/>
                </a:lnTo>
                <a:lnTo>
                  <a:pt x="1879830" y="0"/>
                </a:lnTo>
                <a:lnTo>
                  <a:pt x="2643550" y="0"/>
                </a:lnTo>
                <a:close/>
                <a:moveTo>
                  <a:pt x="6462789" y="2205038"/>
                </a:moveTo>
                <a:lnTo>
                  <a:pt x="6897231" y="2455864"/>
                </a:lnTo>
                <a:lnTo>
                  <a:pt x="461936" y="2455864"/>
                </a:lnTo>
                <a:lnTo>
                  <a:pt x="606750" y="2205039"/>
                </a:ln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21" name="Google Shape;221;p33"/>
          <p:cNvSpPr txBox="1">
            <a:spLocks noGrp="1"/>
          </p:cNvSpPr>
          <p:nvPr>
            <p:ph type="title"/>
          </p:nvPr>
        </p:nvSpPr>
        <p:spPr>
          <a:xfrm>
            <a:off x="5124562" y="2409371"/>
            <a:ext cx="6354526" cy="3577863"/>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lt1"/>
              </a:buClr>
              <a:buSzPts val="3200"/>
              <a:buFont typeface="Century Gothic"/>
              <a:buNone/>
              <a:defRPr sz="3200" b="1">
                <a:solidFill>
                  <a:schemeClr val="lt1"/>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2" name="Google Shape;222;p33"/>
          <p:cNvSpPr/>
          <p:nvPr/>
        </p:nvSpPr>
        <p:spPr>
          <a:xfrm>
            <a:off x="424005" y="1400629"/>
            <a:ext cx="3698738" cy="3698738"/>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23" name="Google Shape;223;p33"/>
          <p:cNvSpPr>
            <a:spLocks noGrp="1"/>
          </p:cNvSpPr>
          <p:nvPr>
            <p:ph type="pic" idx="2"/>
          </p:nvPr>
        </p:nvSpPr>
        <p:spPr>
          <a:xfrm>
            <a:off x="562502" y="1539126"/>
            <a:ext cx="3421745" cy="3421745"/>
          </a:xfrm>
          <a:prstGeom prst="ellipse">
            <a:avLst/>
          </a:prstGeom>
          <a:solidFill>
            <a:srgbClr val="450000"/>
          </a:solidFill>
          <a:ln>
            <a:noFill/>
          </a:ln>
        </p:spPr>
      </p:sp>
      <p:sp>
        <p:nvSpPr>
          <p:cNvPr id="224" name="Google Shape;224;p33"/>
          <p:cNvSpPr txBox="1"/>
          <p:nvPr/>
        </p:nvSpPr>
        <p:spPr>
          <a:xfrm>
            <a:off x="4411650" y="1923750"/>
            <a:ext cx="800100" cy="1505250"/>
          </a:xfrm>
          <a:prstGeom prst="rect">
            <a:avLst/>
          </a:prstGeom>
          <a:noFill/>
          <a:ln>
            <a:noFill/>
          </a:ln>
        </p:spPr>
        <p:txBody>
          <a:bodyPr spcFirstLastPara="1" wrap="square" lIns="91425" tIns="45700" rIns="91425" bIns="45700" anchor="ctr" anchorCtr="0">
            <a:noAutofit/>
          </a:bodyPr>
          <a:lstStyle/>
          <a:p>
            <a:pPr marL="66675" marR="0" lvl="0" indent="-66675" algn="ctr" rtl="0">
              <a:lnSpc>
                <a:spcPct val="105000"/>
              </a:lnSpc>
              <a:spcBef>
                <a:spcPts val="0"/>
              </a:spcBef>
              <a:spcAft>
                <a:spcPts val="0"/>
              </a:spcAft>
              <a:buClr>
                <a:schemeClr val="dk2"/>
              </a:buClr>
              <a:buSzPts val="8640"/>
              <a:buFont typeface="Arial"/>
              <a:buNone/>
            </a:pPr>
            <a:r>
              <a:rPr lang="en-US" sz="9600" b="1" i="0">
                <a:solidFill>
                  <a:schemeClr val="lt1"/>
                </a:solidFill>
                <a:latin typeface="Arial"/>
                <a:ea typeface="Arial"/>
                <a:cs typeface="Arial"/>
                <a:sym typeface="Arial"/>
              </a:rPr>
              <a:t>“</a:t>
            </a:r>
            <a:endParaRPr/>
          </a:p>
        </p:txBody>
      </p:sp>
      <p:sp>
        <p:nvSpPr>
          <p:cNvPr id="225" name="Google Shape;225;p33"/>
          <p:cNvSpPr/>
          <p:nvPr/>
        </p:nvSpPr>
        <p:spPr>
          <a:xfrm>
            <a:off x="11230815" y="6327865"/>
            <a:ext cx="389686" cy="389684"/>
          </a:xfrm>
          <a:prstGeom prst="ellipse">
            <a:avLst/>
          </a:prstGeom>
          <a:solidFill>
            <a:srgbClr val="9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cxnSp>
        <p:nvCxnSpPr>
          <p:cNvPr id="226" name="Google Shape;226;p33"/>
          <p:cNvCxnSpPr/>
          <p:nvPr/>
        </p:nvCxnSpPr>
        <p:spPr>
          <a:xfrm>
            <a:off x="11107057" y="6294459"/>
            <a:ext cx="0" cy="457200"/>
          </a:xfrm>
          <a:prstGeom prst="straightConnector1">
            <a:avLst/>
          </a:prstGeom>
          <a:noFill/>
          <a:ln w="9525" cap="flat" cmpd="sng">
            <a:solidFill>
              <a:schemeClr val="accent3"/>
            </a:solidFill>
            <a:prstDash val="solid"/>
            <a:miter lim="800000"/>
            <a:headEnd type="none" w="sm" len="sm"/>
            <a:tailEnd type="none" w="sm" len="sm"/>
          </a:ln>
        </p:spPr>
      </p:cxnSp>
      <p:sp>
        <p:nvSpPr>
          <p:cNvPr id="227" name="Google Shape;227;p33"/>
          <p:cNvSpPr txBox="1">
            <a:spLocks noGrp="1"/>
          </p:cNvSpPr>
          <p:nvPr>
            <p:ph type="sldNum" idx="12"/>
          </p:nvPr>
        </p:nvSpPr>
        <p:spPr>
          <a:xfrm>
            <a:off x="11230806" y="6327866"/>
            <a:ext cx="389686" cy="393610"/>
          </a:xfrm>
          <a:prstGeom prst="rect">
            <a:avLst/>
          </a:prstGeom>
          <a:noFill/>
          <a:ln>
            <a:noFill/>
          </a:ln>
        </p:spPr>
        <p:txBody>
          <a:bodyPr spcFirstLastPara="1" wrap="square" lIns="0" tIns="45700" rIns="0" bIns="45700" anchor="ctr" anchorCtr="1">
            <a:noAutofit/>
          </a:bodyPr>
          <a:lstStyle>
            <a:lvl1pPr marL="0" lvl="0" indent="0" algn="ctr">
              <a:spcBef>
                <a:spcPts val="0"/>
              </a:spcBef>
              <a:buNone/>
              <a:defRPr sz="1000">
                <a:solidFill>
                  <a:schemeClr val="lt1"/>
                </a:solidFill>
                <a:latin typeface="Arial"/>
                <a:ea typeface="Arial"/>
                <a:cs typeface="Arial"/>
                <a:sym typeface="Arial"/>
              </a:defRPr>
            </a:lvl1pPr>
            <a:lvl2pPr marL="0" lvl="1" indent="0" algn="ctr">
              <a:spcBef>
                <a:spcPts val="0"/>
              </a:spcBef>
              <a:buNone/>
              <a:defRPr sz="1000">
                <a:solidFill>
                  <a:schemeClr val="lt1"/>
                </a:solidFill>
                <a:latin typeface="Arial"/>
                <a:ea typeface="Arial"/>
                <a:cs typeface="Arial"/>
                <a:sym typeface="Arial"/>
              </a:defRPr>
            </a:lvl2pPr>
            <a:lvl3pPr marL="0" lvl="2" indent="0" algn="ctr">
              <a:spcBef>
                <a:spcPts val="0"/>
              </a:spcBef>
              <a:buNone/>
              <a:defRPr sz="1000">
                <a:solidFill>
                  <a:schemeClr val="lt1"/>
                </a:solidFill>
                <a:latin typeface="Arial"/>
                <a:ea typeface="Arial"/>
                <a:cs typeface="Arial"/>
                <a:sym typeface="Arial"/>
              </a:defRPr>
            </a:lvl3pPr>
            <a:lvl4pPr marL="0" lvl="3" indent="0" algn="ctr">
              <a:spcBef>
                <a:spcPts val="0"/>
              </a:spcBef>
              <a:buNone/>
              <a:defRPr sz="1000">
                <a:solidFill>
                  <a:schemeClr val="lt1"/>
                </a:solidFill>
                <a:latin typeface="Arial"/>
                <a:ea typeface="Arial"/>
                <a:cs typeface="Arial"/>
                <a:sym typeface="Arial"/>
              </a:defRPr>
            </a:lvl4pPr>
            <a:lvl5pPr marL="0" lvl="4" indent="0" algn="ctr">
              <a:spcBef>
                <a:spcPts val="0"/>
              </a:spcBef>
              <a:buNone/>
              <a:defRPr sz="1000">
                <a:solidFill>
                  <a:schemeClr val="lt1"/>
                </a:solidFill>
                <a:latin typeface="Arial"/>
                <a:ea typeface="Arial"/>
                <a:cs typeface="Arial"/>
                <a:sym typeface="Arial"/>
              </a:defRPr>
            </a:lvl5pPr>
            <a:lvl6pPr marL="0" lvl="5" indent="0" algn="ctr">
              <a:spcBef>
                <a:spcPts val="0"/>
              </a:spcBef>
              <a:buNone/>
              <a:defRPr sz="1000">
                <a:solidFill>
                  <a:schemeClr val="lt1"/>
                </a:solidFill>
                <a:latin typeface="Arial"/>
                <a:ea typeface="Arial"/>
                <a:cs typeface="Arial"/>
                <a:sym typeface="Arial"/>
              </a:defRPr>
            </a:lvl6pPr>
            <a:lvl7pPr marL="0" lvl="6" indent="0" algn="ctr">
              <a:spcBef>
                <a:spcPts val="0"/>
              </a:spcBef>
              <a:buNone/>
              <a:defRPr sz="1000">
                <a:solidFill>
                  <a:schemeClr val="lt1"/>
                </a:solidFill>
                <a:latin typeface="Arial"/>
                <a:ea typeface="Arial"/>
                <a:cs typeface="Arial"/>
                <a:sym typeface="Arial"/>
              </a:defRPr>
            </a:lvl7pPr>
            <a:lvl8pPr marL="0" lvl="7" indent="0" algn="ctr">
              <a:spcBef>
                <a:spcPts val="0"/>
              </a:spcBef>
              <a:buNone/>
              <a:defRPr sz="1000">
                <a:solidFill>
                  <a:schemeClr val="lt1"/>
                </a:solidFill>
                <a:latin typeface="Arial"/>
                <a:ea typeface="Arial"/>
                <a:cs typeface="Arial"/>
                <a:sym typeface="Arial"/>
              </a:defRPr>
            </a:lvl8pPr>
            <a:lvl9pPr marL="0" lvl="8" indent="0" algn="ctr">
              <a:spcBef>
                <a:spcPts val="0"/>
              </a:spcBef>
              <a:buNone/>
              <a:defRPr sz="1000">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cxnSp>
        <p:nvCxnSpPr>
          <p:cNvPr id="228" name="Google Shape;228;p33"/>
          <p:cNvCxnSpPr/>
          <p:nvPr/>
        </p:nvCxnSpPr>
        <p:spPr>
          <a:xfrm>
            <a:off x="0" y="6523059"/>
            <a:ext cx="11109960" cy="0"/>
          </a:xfrm>
          <a:prstGeom prst="straightConnector1">
            <a:avLst/>
          </a:prstGeom>
          <a:noFill/>
          <a:ln w="9525" cap="flat" cmpd="sng">
            <a:solidFill>
              <a:schemeClr val="accent3"/>
            </a:solidFill>
            <a:prstDash val="solid"/>
            <a:miter lim="800000"/>
            <a:headEnd type="none" w="sm" len="sm"/>
            <a:tailEnd type="none" w="sm" len="sm"/>
          </a:ln>
        </p:spPr>
      </p:cxn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Quote Slide White">
  <p:cSld name="Quote Slide White">
    <p:spTree>
      <p:nvGrpSpPr>
        <p:cNvPr id="1" name="Shape 229"/>
        <p:cNvGrpSpPr/>
        <p:nvPr/>
      </p:nvGrpSpPr>
      <p:grpSpPr>
        <a:xfrm>
          <a:off x="0" y="0"/>
          <a:ext cx="0" cy="0"/>
          <a:chOff x="0" y="0"/>
          <a:chExt cx="0" cy="0"/>
        </a:xfrm>
      </p:grpSpPr>
      <p:sp>
        <p:nvSpPr>
          <p:cNvPr id="230" name="Google Shape;230;p34"/>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31" name="Google Shape;231;p34"/>
          <p:cNvSpPr/>
          <p:nvPr/>
        </p:nvSpPr>
        <p:spPr>
          <a:xfrm rot="-1800000">
            <a:off x="-1368850" y="-967093"/>
            <a:ext cx="8283042" cy="3255962"/>
          </a:xfrm>
          <a:custGeom>
            <a:avLst/>
            <a:gdLst/>
            <a:ahLst/>
            <a:cxnLst/>
            <a:rect l="l" t="t" r="r" b="b"/>
            <a:pathLst>
              <a:path w="8283042" h="3255962" extrusionOk="0">
                <a:moveTo>
                  <a:pt x="8159309" y="3184525"/>
                </a:moveTo>
                <a:lnTo>
                  <a:pt x="8283042" y="3255962"/>
                </a:lnTo>
                <a:lnTo>
                  <a:pt x="0" y="3255962"/>
                </a:lnTo>
                <a:lnTo>
                  <a:pt x="41244" y="3184525"/>
                </a:lnTo>
                <a:close/>
                <a:moveTo>
                  <a:pt x="7284932" y="2679703"/>
                </a:moveTo>
                <a:lnTo>
                  <a:pt x="7408664" y="2751140"/>
                </a:lnTo>
                <a:lnTo>
                  <a:pt x="291459" y="2751140"/>
                </a:lnTo>
                <a:lnTo>
                  <a:pt x="332703" y="2679703"/>
                </a:lnTo>
                <a:close/>
                <a:moveTo>
                  <a:pt x="6121836" y="2008189"/>
                </a:moveTo>
                <a:lnTo>
                  <a:pt x="720402" y="2008189"/>
                </a:lnTo>
                <a:lnTo>
                  <a:pt x="1123681" y="1309689"/>
                </a:lnTo>
                <a:lnTo>
                  <a:pt x="4911998" y="1309689"/>
                </a:lnTo>
                <a:close/>
                <a:moveTo>
                  <a:pt x="4716772" y="1196975"/>
                </a:moveTo>
                <a:lnTo>
                  <a:pt x="1188756" y="1196976"/>
                </a:lnTo>
                <a:lnTo>
                  <a:pt x="1879830" y="0"/>
                </a:lnTo>
                <a:lnTo>
                  <a:pt x="2643550" y="0"/>
                </a:lnTo>
                <a:close/>
                <a:moveTo>
                  <a:pt x="6462789" y="2205038"/>
                </a:moveTo>
                <a:lnTo>
                  <a:pt x="6897231" y="2455864"/>
                </a:lnTo>
                <a:lnTo>
                  <a:pt x="461936" y="2455864"/>
                </a:lnTo>
                <a:lnTo>
                  <a:pt x="606750" y="2205039"/>
                </a:lnTo>
                <a:close/>
              </a:path>
            </a:pathLst>
          </a:cu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32" name="Google Shape;232;p34"/>
          <p:cNvSpPr txBox="1">
            <a:spLocks noGrp="1"/>
          </p:cNvSpPr>
          <p:nvPr>
            <p:ph type="title"/>
          </p:nvPr>
        </p:nvSpPr>
        <p:spPr>
          <a:xfrm>
            <a:off x="5124562" y="2409371"/>
            <a:ext cx="6354526" cy="3577863"/>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2"/>
              </a:buClr>
              <a:buSzPts val="3200"/>
              <a:buFont typeface="Century Gothic"/>
              <a:buNone/>
              <a:defRPr sz="3200" b="1">
                <a:solidFill>
                  <a:schemeClr val="dk2"/>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3" name="Google Shape;233;p34"/>
          <p:cNvSpPr/>
          <p:nvPr/>
        </p:nvSpPr>
        <p:spPr>
          <a:xfrm>
            <a:off x="424005" y="1400629"/>
            <a:ext cx="3698738" cy="3698738"/>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34" name="Google Shape;234;p34"/>
          <p:cNvSpPr>
            <a:spLocks noGrp="1"/>
          </p:cNvSpPr>
          <p:nvPr>
            <p:ph type="pic" idx="2"/>
          </p:nvPr>
        </p:nvSpPr>
        <p:spPr>
          <a:xfrm>
            <a:off x="562502" y="1539126"/>
            <a:ext cx="3421745" cy="3421745"/>
          </a:xfrm>
          <a:prstGeom prst="ellipse">
            <a:avLst/>
          </a:prstGeom>
          <a:solidFill>
            <a:srgbClr val="450000"/>
          </a:solidFill>
          <a:ln>
            <a:noFill/>
          </a:ln>
        </p:spPr>
      </p:sp>
      <p:sp>
        <p:nvSpPr>
          <p:cNvPr id="235" name="Google Shape;235;p34"/>
          <p:cNvSpPr txBox="1"/>
          <p:nvPr/>
        </p:nvSpPr>
        <p:spPr>
          <a:xfrm>
            <a:off x="4411650" y="1923750"/>
            <a:ext cx="800100" cy="1505250"/>
          </a:xfrm>
          <a:prstGeom prst="rect">
            <a:avLst/>
          </a:prstGeom>
          <a:noFill/>
          <a:ln>
            <a:noFill/>
          </a:ln>
        </p:spPr>
        <p:txBody>
          <a:bodyPr spcFirstLastPara="1" wrap="square" lIns="91425" tIns="45700" rIns="91425" bIns="45700" anchor="ctr" anchorCtr="0">
            <a:noAutofit/>
          </a:bodyPr>
          <a:lstStyle/>
          <a:p>
            <a:pPr marL="66675" marR="0" lvl="0" indent="-66675" algn="ctr" rtl="0">
              <a:lnSpc>
                <a:spcPct val="105000"/>
              </a:lnSpc>
              <a:spcBef>
                <a:spcPts val="0"/>
              </a:spcBef>
              <a:spcAft>
                <a:spcPts val="0"/>
              </a:spcAft>
              <a:buClr>
                <a:schemeClr val="dk2"/>
              </a:buClr>
              <a:buSzPts val="8640"/>
              <a:buFont typeface="Arial"/>
              <a:buNone/>
            </a:pPr>
            <a:r>
              <a:rPr lang="en-US" sz="9600" b="1" i="0">
                <a:solidFill>
                  <a:schemeClr val="dk2"/>
                </a:solidFill>
                <a:latin typeface="Arial"/>
                <a:ea typeface="Arial"/>
                <a:cs typeface="Arial"/>
                <a:sym typeface="Arial"/>
              </a:rPr>
              <a:t>“</a:t>
            </a:r>
            <a:endParaRPr/>
          </a:p>
        </p:txBody>
      </p:sp>
      <p:sp>
        <p:nvSpPr>
          <p:cNvPr id="236" name="Google Shape;236;p34"/>
          <p:cNvSpPr/>
          <p:nvPr/>
        </p:nvSpPr>
        <p:spPr>
          <a:xfrm>
            <a:off x="11230815" y="6327865"/>
            <a:ext cx="389686" cy="389684"/>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cxnSp>
        <p:nvCxnSpPr>
          <p:cNvPr id="237" name="Google Shape;237;p34"/>
          <p:cNvCxnSpPr/>
          <p:nvPr/>
        </p:nvCxnSpPr>
        <p:spPr>
          <a:xfrm>
            <a:off x="11107057" y="6294459"/>
            <a:ext cx="0" cy="457200"/>
          </a:xfrm>
          <a:prstGeom prst="straightConnector1">
            <a:avLst/>
          </a:prstGeom>
          <a:noFill/>
          <a:ln w="9525" cap="flat" cmpd="sng">
            <a:solidFill>
              <a:srgbClr val="C00000"/>
            </a:solidFill>
            <a:prstDash val="solid"/>
            <a:miter lim="800000"/>
            <a:headEnd type="none" w="sm" len="sm"/>
            <a:tailEnd type="none" w="sm" len="sm"/>
          </a:ln>
        </p:spPr>
      </p:cxnSp>
      <p:sp>
        <p:nvSpPr>
          <p:cNvPr id="238" name="Google Shape;238;p34"/>
          <p:cNvSpPr txBox="1">
            <a:spLocks noGrp="1"/>
          </p:cNvSpPr>
          <p:nvPr>
            <p:ph type="sldNum" idx="12"/>
          </p:nvPr>
        </p:nvSpPr>
        <p:spPr>
          <a:xfrm>
            <a:off x="11230806" y="6327866"/>
            <a:ext cx="389686" cy="393610"/>
          </a:xfrm>
          <a:prstGeom prst="rect">
            <a:avLst/>
          </a:prstGeom>
          <a:noFill/>
          <a:ln>
            <a:noFill/>
          </a:ln>
        </p:spPr>
        <p:txBody>
          <a:bodyPr spcFirstLastPara="1" wrap="square" lIns="0" tIns="45700" rIns="0" bIns="45700" anchor="ctr" anchorCtr="1">
            <a:noAutofit/>
          </a:bodyPr>
          <a:lstStyle>
            <a:lvl1pPr marL="0" lvl="0" indent="0" algn="ctr">
              <a:spcBef>
                <a:spcPts val="0"/>
              </a:spcBef>
              <a:buNone/>
              <a:defRPr sz="1000">
                <a:solidFill>
                  <a:schemeClr val="lt1"/>
                </a:solidFill>
                <a:latin typeface="Arial"/>
                <a:ea typeface="Arial"/>
                <a:cs typeface="Arial"/>
                <a:sym typeface="Arial"/>
              </a:defRPr>
            </a:lvl1pPr>
            <a:lvl2pPr marL="0" lvl="1" indent="0" algn="ctr">
              <a:spcBef>
                <a:spcPts val="0"/>
              </a:spcBef>
              <a:buNone/>
              <a:defRPr sz="1000">
                <a:solidFill>
                  <a:schemeClr val="lt1"/>
                </a:solidFill>
                <a:latin typeface="Arial"/>
                <a:ea typeface="Arial"/>
                <a:cs typeface="Arial"/>
                <a:sym typeface="Arial"/>
              </a:defRPr>
            </a:lvl2pPr>
            <a:lvl3pPr marL="0" lvl="2" indent="0" algn="ctr">
              <a:spcBef>
                <a:spcPts val="0"/>
              </a:spcBef>
              <a:buNone/>
              <a:defRPr sz="1000">
                <a:solidFill>
                  <a:schemeClr val="lt1"/>
                </a:solidFill>
                <a:latin typeface="Arial"/>
                <a:ea typeface="Arial"/>
                <a:cs typeface="Arial"/>
                <a:sym typeface="Arial"/>
              </a:defRPr>
            </a:lvl3pPr>
            <a:lvl4pPr marL="0" lvl="3" indent="0" algn="ctr">
              <a:spcBef>
                <a:spcPts val="0"/>
              </a:spcBef>
              <a:buNone/>
              <a:defRPr sz="1000">
                <a:solidFill>
                  <a:schemeClr val="lt1"/>
                </a:solidFill>
                <a:latin typeface="Arial"/>
                <a:ea typeface="Arial"/>
                <a:cs typeface="Arial"/>
                <a:sym typeface="Arial"/>
              </a:defRPr>
            </a:lvl4pPr>
            <a:lvl5pPr marL="0" lvl="4" indent="0" algn="ctr">
              <a:spcBef>
                <a:spcPts val="0"/>
              </a:spcBef>
              <a:buNone/>
              <a:defRPr sz="1000">
                <a:solidFill>
                  <a:schemeClr val="lt1"/>
                </a:solidFill>
                <a:latin typeface="Arial"/>
                <a:ea typeface="Arial"/>
                <a:cs typeface="Arial"/>
                <a:sym typeface="Arial"/>
              </a:defRPr>
            </a:lvl5pPr>
            <a:lvl6pPr marL="0" lvl="5" indent="0" algn="ctr">
              <a:spcBef>
                <a:spcPts val="0"/>
              </a:spcBef>
              <a:buNone/>
              <a:defRPr sz="1000">
                <a:solidFill>
                  <a:schemeClr val="lt1"/>
                </a:solidFill>
                <a:latin typeface="Arial"/>
                <a:ea typeface="Arial"/>
                <a:cs typeface="Arial"/>
                <a:sym typeface="Arial"/>
              </a:defRPr>
            </a:lvl6pPr>
            <a:lvl7pPr marL="0" lvl="6" indent="0" algn="ctr">
              <a:spcBef>
                <a:spcPts val="0"/>
              </a:spcBef>
              <a:buNone/>
              <a:defRPr sz="1000">
                <a:solidFill>
                  <a:schemeClr val="lt1"/>
                </a:solidFill>
                <a:latin typeface="Arial"/>
                <a:ea typeface="Arial"/>
                <a:cs typeface="Arial"/>
                <a:sym typeface="Arial"/>
              </a:defRPr>
            </a:lvl7pPr>
            <a:lvl8pPr marL="0" lvl="7" indent="0" algn="ctr">
              <a:spcBef>
                <a:spcPts val="0"/>
              </a:spcBef>
              <a:buNone/>
              <a:defRPr sz="1000">
                <a:solidFill>
                  <a:schemeClr val="lt1"/>
                </a:solidFill>
                <a:latin typeface="Arial"/>
                <a:ea typeface="Arial"/>
                <a:cs typeface="Arial"/>
                <a:sym typeface="Arial"/>
              </a:defRPr>
            </a:lvl8pPr>
            <a:lvl9pPr marL="0" lvl="8" indent="0" algn="ctr">
              <a:spcBef>
                <a:spcPts val="0"/>
              </a:spcBef>
              <a:buNone/>
              <a:defRPr sz="1000">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cxnSp>
        <p:nvCxnSpPr>
          <p:cNvPr id="239" name="Google Shape;239;p34"/>
          <p:cNvCxnSpPr/>
          <p:nvPr/>
        </p:nvCxnSpPr>
        <p:spPr>
          <a:xfrm>
            <a:off x="0" y="6523059"/>
            <a:ext cx="11109960" cy="0"/>
          </a:xfrm>
          <a:prstGeom prst="straightConnector1">
            <a:avLst/>
          </a:prstGeom>
          <a:noFill/>
          <a:ln w="9525" cap="flat" cmpd="sng">
            <a:solidFill>
              <a:schemeClr val="accent2"/>
            </a:solidFill>
            <a:prstDash val="solid"/>
            <a:miter lim="800000"/>
            <a:headEnd type="none" w="sm" len="sm"/>
            <a:tailEnd type="none" w="sm" len="sm"/>
          </a:ln>
        </p:spPr>
      </p:cxn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Quote Slide Curved">
  <p:cSld name="Quote Slide Curved">
    <p:spTree>
      <p:nvGrpSpPr>
        <p:cNvPr id="1" name="Shape 240"/>
        <p:cNvGrpSpPr/>
        <p:nvPr/>
      </p:nvGrpSpPr>
      <p:grpSpPr>
        <a:xfrm>
          <a:off x="0" y="0"/>
          <a:ext cx="0" cy="0"/>
          <a:chOff x="0" y="0"/>
          <a:chExt cx="0" cy="0"/>
        </a:xfrm>
      </p:grpSpPr>
      <p:sp>
        <p:nvSpPr>
          <p:cNvPr id="241" name="Google Shape;241;p35"/>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42" name="Google Shape;242;p35"/>
          <p:cNvSpPr/>
          <p:nvPr/>
        </p:nvSpPr>
        <p:spPr>
          <a:xfrm rot="-605054">
            <a:off x="-308388" y="270107"/>
            <a:ext cx="12759629" cy="3500921"/>
          </a:xfrm>
          <a:custGeom>
            <a:avLst/>
            <a:gdLst/>
            <a:ahLst/>
            <a:cxnLst/>
            <a:rect l="l" t="t" r="r" b="b"/>
            <a:pathLst>
              <a:path w="12759629" h="3500921" extrusionOk="0">
                <a:moveTo>
                  <a:pt x="10516035" y="2541856"/>
                </a:moveTo>
                <a:cubicBezTo>
                  <a:pt x="11030903" y="2624900"/>
                  <a:pt x="11548218" y="2790173"/>
                  <a:pt x="12070532" y="3047516"/>
                </a:cubicBezTo>
                <a:lnTo>
                  <a:pt x="12340450" y="3189806"/>
                </a:lnTo>
                <a:lnTo>
                  <a:pt x="12320059" y="3304463"/>
                </a:lnTo>
                <a:lnTo>
                  <a:pt x="12187055" y="3237627"/>
                </a:lnTo>
                <a:cubicBezTo>
                  <a:pt x="11350964" y="2834721"/>
                  <a:pt x="10524624" y="2642878"/>
                  <a:pt x="9703854" y="2636906"/>
                </a:cubicBezTo>
                <a:cubicBezTo>
                  <a:pt x="8604542" y="2609038"/>
                  <a:pt x="7510181" y="2915588"/>
                  <a:pt x="6410869" y="3114646"/>
                </a:cubicBezTo>
                <a:cubicBezTo>
                  <a:pt x="5311558" y="3349536"/>
                  <a:pt x="4207293" y="3484895"/>
                  <a:pt x="3103029" y="3500820"/>
                </a:cubicBezTo>
                <a:cubicBezTo>
                  <a:pt x="2072424" y="3504552"/>
                  <a:pt x="1041819" y="3406811"/>
                  <a:pt x="27535" y="2961569"/>
                </a:cubicBezTo>
                <a:lnTo>
                  <a:pt x="0" y="2948829"/>
                </a:lnTo>
                <a:lnTo>
                  <a:pt x="6084" y="2914623"/>
                </a:lnTo>
                <a:lnTo>
                  <a:pt x="36566" y="2929330"/>
                </a:lnTo>
                <a:cubicBezTo>
                  <a:pt x="1046771" y="3391821"/>
                  <a:pt x="2077376" y="3496093"/>
                  <a:pt x="3107981" y="3484895"/>
                </a:cubicBezTo>
                <a:cubicBezTo>
                  <a:pt x="4212245" y="3461008"/>
                  <a:pt x="5311557" y="3305743"/>
                  <a:pt x="6410869" y="3035023"/>
                </a:cubicBezTo>
                <a:cubicBezTo>
                  <a:pt x="7510181" y="2808097"/>
                  <a:pt x="8599590" y="2469697"/>
                  <a:pt x="9693950" y="2477659"/>
                </a:cubicBezTo>
                <a:cubicBezTo>
                  <a:pt x="9967541" y="2476664"/>
                  <a:pt x="10241440" y="2497565"/>
                  <a:pt x="10516035" y="2541856"/>
                </a:cubicBezTo>
                <a:close/>
                <a:moveTo>
                  <a:pt x="10663864" y="1743885"/>
                </a:moveTo>
                <a:cubicBezTo>
                  <a:pt x="11223806" y="1839737"/>
                  <a:pt x="11787945" y="2065808"/>
                  <a:pt x="12361031" y="2490300"/>
                </a:cubicBezTo>
                <a:lnTo>
                  <a:pt x="12452364" y="2560519"/>
                </a:lnTo>
                <a:lnTo>
                  <a:pt x="12394470" y="2886055"/>
                </a:lnTo>
                <a:lnTo>
                  <a:pt x="12350704" y="2856440"/>
                </a:lnTo>
                <a:cubicBezTo>
                  <a:pt x="11444342" y="2270184"/>
                  <a:pt x="10559227" y="2047662"/>
                  <a:pt x="9674113" y="2079999"/>
                </a:cubicBezTo>
                <a:cubicBezTo>
                  <a:pt x="8584741" y="2107859"/>
                  <a:pt x="7505273" y="2521779"/>
                  <a:pt x="6410950" y="2820279"/>
                </a:cubicBezTo>
                <a:cubicBezTo>
                  <a:pt x="5321578" y="3162559"/>
                  <a:pt x="4222304" y="3385439"/>
                  <a:pt x="3123029" y="3433200"/>
                </a:cubicBezTo>
                <a:cubicBezTo>
                  <a:pt x="2092458" y="3466780"/>
                  <a:pt x="1066240" y="3346448"/>
                  <a:pt x="64774" y="2832803"/>
                </a:cubicBezTo>
                <a:lnTo>
                  <a:pt x="24504" y="2811044"/>
                </a:lnTo>
                <a:lnTo>
                  <a:pt x="47732" y="2680435"/>
                </a:lnTo>
                <a:lnTo>
                  <a:pt x="97636" y="2708386"/>
                </a:lnTo>
                <a:cubicBezTo>
                  <a:pt x="1090380" y="3240061"/>
                  <a:pt x="2111955" y="3424990"/>
                  <a:pt x="3137884" y="3361559"/>
                </a:cubicBezTo>
                <a:cubicBezTo>
                  <a:pt x="4232207" y="3297879"/>
                  <a:pt x="5326530" y="2951619"/>
                  <a:pt x="6410950" y="2565559"/>
                </a:cubicBezTo>
                <a:cubicBezTo>
                  <a:pt x="7495369" y="2191439"/>
                  <a:pt x="8569886" y="1777519"/>
                  <a:pt x="9649354" y="1697920"/>
                </a:cubicBezTo>
                <a:cubicBezTo>
                  <a:pt x="9986687" y="1675532"/>
                  <a:pt x="10324505" y="1685793"/>
                  <a:pt x="10663864" y="1743885"/>
                </a:cubicBezTo>
                <a:close/>
                <a:moveTo>
                  <a:pt x="10969792" y="889041"/>
                </a:moveTo>
                <a:cubicBezTo>
                  <a:pt x="11494753" y="992910"/>
                  <a:pt x="12025114" y="1215559"/>
                  <a:pt x="12565593" y="1623395"/>
                </a:cubicBezTo>
                <a:lnTo>
                  <a:pt x="12612354" y="1660905"/>
                </a:lnTo>
                <a:lnTo>
                  <a:pt x="12489095" y="2353982"/>
                </a:lnTo>
                <a:lnTo>
                  <a:pt x="12488942" y="2353851"/>
                </a:lnTo>
                <a:cubicBezTo>
                  <a:pt x="11517970" y="1566603"/>
                  <a:pt x="10574007" y="1375584"/>
                  <a:pt x="9633837" y="1455647"/>
                </a:cubicBezTo>
                <a:cubicBezTo>
                  <a:pt x="8559356" y="1547147"/>
                  <a:pt x="7489826" y="1988736"/>
                  <a:pt x="6410394" y="2398498"/>
                </a:cubicBezTo>
                <a:cubicBezTo>
                  <a:pt x="5330962" y="2812239"/>
                  <a:pt x="4236674" y="3198132"/>
                  <a:pt x="3147339" y="3281676"/>
                </a:cubicBezTo>
                <a:cubicBezTo>
                  <a:pt x="2126087" y="3367457"/>
                  <a:pt x="1104834" y="3187502"/>
                  <a:pt x="120302" y="2620525"/>
                </a:cubicBezTo>
                <a:lnTo>
                  <a:pt x="64391" y="2586765"/>
                </a:lnTo>
                <a:lnTo>
                  <a:pt x="129014" y="2223396"/>
                </a:lnTo>
                <a:lnTo>
                  <a:pt x="207516" y="2271822"/>
                </a:lnTo>
                <a:cubicBezTo>
                  <a:pt x="1182202" y="2845122"/>
                  <a:pt x="2189528" y="3021347"/>
                  <a:pt x="3196854" y="2875891"/>
                </a:cubicBezTo>
                <a:cubicBezTo>
                  <a:pt x="4271335" y="2732674"/>
                  <a:pt x="5345816" y="2227432"/>
                  <a:pt x="6410395" y="1805735"/>
                </a:cubicBezTo>
                <a:cubicBezTo>
                  <a:pt x="7474973" y="1348233"/>
                  <a:pt x="8524696" y="978253"/>
                  <a:pt x="9579371" y="846970"/>
                </a:cubicBezTo>
                <a:cubicBezTo>
                  <a:pt x="10040791" y="798236"/>
                  <a:pt x="10503160" y="796713"/>
                  <a:pt x="10969792" y="889041"/>
                </a:cubicBezTo>
                <a:close/>
                <a:moveTo>
                  <a:pt x="12695153" y="821327"/>
                </a:moveTo>
                <a:lnTo>
                  <a:pt x="12759629" y="832794"/>
                </a:lnTo>
                <a:lnTo>
                  <a:pt x="12754040" y="864218"/>
                </a:lnTo>
                <a:close/>
                <a:moveTo>
                  <a:pt x="9634801" y="277064"/>
                </a:moveTo>
                <a:lnTo>
                  <a:pt x="12174055" y="728654"/>
                </a:lnTo>
                <a:lnTo>
                  <a:pt x="12314087" y="809460"/>
                </a:lnTo>
                <a:cubicBezTo>
                  <a:pt x="12380513" y="850280"/>
                  <a:pt x="12447102" y="893724"/>
                  <a:pt x="12513862" y="939924"/>
                </a:cubicBezTo>
                <a:lnTo>
                  <a:pt x="12714277" y="1087803"/>
                </a:lnTo>
                <a:lnTo>
                  <a:pt x="12643623" y="1485082"/>
                </a:lnTo>
                <a:lnTo>
                  <a:pt x="12600454" y="1452040"/>
                </a:lnTo>
                <a:cubicBezTo>
                  <a:pt x="11566786" y="703751"/>
                  <a:pt x="10577998" y="623304"/>
                  <a:pt x="9589210" y="735230"/>
                </a:cubicBezTo>
                <a:cubicBezTo>
                  <a:pt x="8534502" y="874516"/>
                  <a:pt x="7484746" y="1232681"/>
                  <a:pt x="6425088" y="1694315"/>
                </a:cubicBezTo>
                <a:cubicBezTo>
                  <a:pt x="5365430" y="2120133"/>
                  <a:pt x="4295867" y="2649420"/>
                  <a:pt x="3221352" y="2804625"/>
                </a:cubicBezTo>
                <a:cubicBezTo>
                  <a:pt x="2218638" y="2965053"/>
                  <a:pt x="1207219" y="2796697"/>
                  <a:pt x="227896" y="2237254"/>
                </a:cubicBezTo>
                <a:lnTo>
                  <a:pt x="136311" y="2182365"/>
                </a:lnTo>
                <a:lnTo>
                  <a:pt x="209053" y="1773343"/>
                </a:lnTo>
                <a:lnTo>
                  <a:pt x="316297" y="1834690"/>
                </a:lnTo>
                <a:cubicBezTo>
                  <a:pt x="1266678" y="2353048"/>
                  <a:pt x="2241539" y="2507646"/>
                  <a:pt x="3216401" y="2350950"/>
                </a:cubicBezTo>
                <a:cubicBezTo>
                  <a:pt x="4290915" y="2195745"/>
                  <a:pt x="5365428" y="1666458"/>
                  <a:pt x="6425087" y="1240640"/>
                </a:cubicBezTo>
                <a:cubicBezTo>
                  <a:pt x="7058903" y="966047"/>
                  <a:pt x="7687765" y="723291"/>
                  <a:pt x="8321580" y="548189"/>
                </a:cubicBezTo>
                <a:cubicBezTo>
                  <a:pt x="8742473" y="428801"/>
                  <a:pt x="9163364" y="337269"/>
                  <a:pt x="9584258" y="281555"/>
                </a:cubicBezTo>
                <a:close/>
                <a:moveTo>
                  <a:pt x="8076887" y="0"/>
                </a:moveTo>
                <a:lnTo>
                  <a:pt x="9077142" y="177888"/>
                </a:lnTo>
                <a:lnTo>
                  <a:pt x="8801496" y="241291"/>
                </a:lnTo>
                <a:cubicBezTo>
                  <a:pt x="8029504" y="437310"/>
                  <a:pt x="7261690" y="740197"/>
                  <a:pt x="6485520" y="1101274"/>
                </a:cubicBezTo>
                <a:cubicBezTo>
                  <a:pt x="5455578" y="1546902"/>
                  <a:pt x="4420685" y="2091999"/>
                  <a:pt x="3365985" y="2267067"/>
                </a:cubicBezTo>
                <a:cubicBezTo>
                  <a:pt x="2377204" y="2449844"/>
                  <a:pt x="1379719" y="2303903"/>
                  <a:pt x="393929" y="1766952"/>
                </a:cubicBezTo>
                <a:lnTo>
                  <a:pt x="227146" y="1671603"/>
                </a:lnTo>
                <a:lnTo>
                  <a:pt x="298125" y="1272495"/>
                </a:lnTo>
                <a:lnTo>
                  <a:pt x="466713" y="1365124"/>
                </a:lnTo>
                <a:cubicBezTo>
                  <a:pt x="1420551" y="1863855"/>
                  <a:pt x="2389893" y="1992778"/>
                  <a:pt x="3346178" y="1817461"/>
                </a:cubicBezTo>
                <a:cubicBezTo>
                  <a:pt x="4400879" y="1642393"/>
                  <a:pt x="5440723" y="1097296"/>
                  <a:pt x="6470665" y="651668"/>
                </a:cubicBezTo>
                <a:cubicBezTo>
                  <a:pt x="6931168" y="433828"/>
                  <a:pt x="7394457" y="238369"/>
                  <a:pt x="7856352" y="73683"/>
                </a:cubicBezTo>
                <a:close/>
              </a:path>
            </a:pathLst>
          </a:custGeom>
          <a:gradFill>
            <a:gsLst>
              <a:gs pos="0">
                <a:srgbClr val="D9D9D9">
                  <a:alpha val="0"/>
                </a:srgbClr>
              </a:gs>
              <a:gs pos="23000">
                <a:srgbClr val="D9D9D9">
                  <a:alpha val="0"/>
                </a:srgbClr>
              </a:gs>
              <a:gs pos="100000">
                <a:schemeClr val="lt2"/>
              </a:gs>
            </a:gsLst>
            <a:lin ang="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43" name="Google Shape;243;p35"/>
          <p:cNvSpPr txBox="1">
            <a:spLocks noGrp="1"/>
          </p:cNvSpPr>
          <p:nvPr>
            <p:ph type="title"/>
          </p:nvPr>
        </p:nvSpPr>
        <p:spPr>
          <a:xfrm>
            <a:off x="1776770" y="4752155"/>
            <a:ext cx="9680574" cy="1310968"/>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2"/>
              </a:buClr>
              <a:buSzPts val="2400"/>
              <a:buFont typeface="Century Gothic"/>
              <a:buNone/>
              <a:defRPr sz="2400" b="0" i="1">
                <a:solidFill>
                  <a:schemeClr val="dk2"/>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4" name="Google Shape;244;p35"/>
          <p:cNvSpPr/>
          <p:nvPr/>
        </p:nvSpPr>
        <p:spPr>
          <a:xfrm>
            <a:off x="1" y="1"/>
            <a:ext cx="4716581" cy="4149353"/>
          </a:xfrm>
          <a:custGeom>
            <a:avLst/>
            <a:gdLst/>
            <a:ahLst/>
            <a:cxnLst/>
            <a:rect l="l" t="t" r="r" b="b"/>
            <a:pathLst>
              <a:path w="4716581" h="4149353" extrusionOk="0">
                <a:moveTo>
                  <a:pt x="0" y="0"/>
                </a:moveTo>
                <a:lnTo>
                  <a:pt x="4324798" y="0"/>
                </a:lnTo>
                <a:lnTo>
                  <a:pt x="4385617" y="100111"/>
                </a:lnTo>
                <a:cubicBezTo>
                  <a:pt x="4596688" y="488657"/>
                  <a:pt x="4716581" y="933922"/>
                  <a:pt x="4716581" y="1407189"/>
                </a:cubicBezTo>
                <a:cubicBezTo>
                  <a:pt x="4716581" y="2921644"/>
                  <a:pt x="3488872" y="4149353"/>
                  <a:pt x="1974417" y="4149353"/>
                </a:cubicBezTo>
                <a:cubicBezTo>
                  <a:pt x="1217190" y="4149353"/>
                  <a:pt x="531649" y="3842426"/>
                  <a:pt x="35414" y="3346192"/>
                </a:cubicBezTo>
                <a:lnTo>
                  <a:pt x="0" y="3307226"/>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45" name="Google Shape;245;p35"/>
          <p:cNvSpPr>
            <a:spLocks noGrp="1"/>
          </p:cNvSpPr>
          <p:nvPr>
            <p:ph type="pic" idx="2"/>
          </p:nvPr>
        </p:nvSpPr>
        <p:spPr>
          <a:xfrm>
            <a:off x="1" y="0"/>
            <a:ext cx="4524507" cy="3957278"/>
          </a:xfrm>
          <a:prstGeom prst="rect">
            <a:avLst/>
          </a:prstGeom>
          <a:solidFill>
            <a:srgbClr val="450000"/>
          </a:solidFill>
          <a:ln>
            <a:noFill/>
          </a:ln>
        </p:spPr>
      </p:sp>
      <p:sp>
        <p:nvSpPr>
          <p:cNvPr id="246" name="Google Shape;246;p35"/>
          <p:cNvSpPr txBox="1"/>
          <p:nvPr/>
        </p:nvSpPr>
        <p:spPr>
          <a:xfrm>
            <a:off x="976670" y="4475195"/>
            <a:ext cx="800100" cy="1505250"/>
          </a:xfrm>
          <a:prstGeom prst="rect">
            <a:avLst/>
          </a:prstGeom>
          <a:noFill/>
          <a:ln>
            <a:noFill/>
          </a:ln>
        </p:spPr>
        <p:txBody>
          <a:bodyPr spcFirstLastPara="1" wrap="square" lIns="91425" tIns="45700" rIns="91425" bIns="45700" anchor="ctr" anchorCtr="0">
            <a:noAutofit/>
          </a:bodyPr>
          <a:lstStyle/>
          <a:p>
            <a:pPr marL="66675" marR="0" lvl="0" indent="-66675" algn="ctr" rtl="0">
              <a:lnSpc>
                <a:spcPct val="105000"/>
              </a:lnSpc>
              <a:spcBef>
                <a:spcPts val="0"/>
              </a:spcBef>
              <a:spcAft>
                <a:spcPts val="0"/>
              </a:spcAft>
              <a:buClr>
                <a:schemeClr val="dk2"/>
              </a:buClr>
              <a:buSzPts val="8640"/>
              <a:buFont typeface="Arial"/>
              <a:buNone/>
            </a:pPr>
            <a:r>
              <a:rPr lang="en-US" sz="9600" b="1" i="0">
                <a:solidFill>
                  <a:schemeClr val="dk2"/>
                </a:solidFill>
                <a:latin typeface="Arial"/>
                <a:ea typeface="Arial"/>
                <a:cs typeface="Arial"/>
                <a:sym typeface="Arial"/>
              </a:rPr>
              <a:t>“</a:t>
            </a:r>
            <a:endParaRPr/>
          </a:p>
        </p:txBody>
      </p:sp>
      <p:sp>
        <p:nvSpPr>
          <p:cNvPr id="247" name="Google Shape;247;p35"/>
          <p:cNvSpPr/>
          <p:nvPr/>
        </p:nvSpPr>
        <p:spPr>
          <a:xfrm>
            <a:off x="11230815" y="6327865"/>
            <a:ext cx="389686" cy="389684"/>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cxnSp>
        <p:nvCxnSpPr>
          <p:cNvPr id="248" name="Google Shape;248;p35"/>
          <p:cNvCxnSpPr/>
          <p:nvPr/>
        </p:nvCxnSpPr>
        <p:spPr>
          <a:xfrm>
            <a:off x="11107057" y="6294459"/>
            <a:ext cx="0" cy="457200"/>
          </a:xfrm>
          <a:prstGeom prst="straightConnector1">
            <a:avLst/>
          </a:prstGeom>
          <a:noFill/>
          <a:ln w="9525" cap="flat" cmpd="sng">
            <a:solidFill>
              <a:srgbClr val="C00000"/>
            </a:solidFill>
            <a:prstDash val="solid"/>
            <a:miter lim="800000"/>
            <a:headEnd type="none" w="sm" len="sm"/>
            <a:tailEnd type="none" w="sm" len="sm"/>
          </a:ln>
        </p:spPr>
      </p:cxnSp>
      <p:sp>
        <p:nvSpPr>
          <p:cNvPr id="249" name="Google Shape;249;p35"/>
          <p:cNvSpPr txBox="1">
            <a:spLocks noGrp="1"/>
          </p:cNvSpPr>
          <p:nvPr>
            <p:ph type="sldNum" idx="12"/>
          </p:nvPr>
        </p:nvSpPr>
        <p:spPr>
          <a:xfrm>
            <a:off x="11230806" y="6327866"/>
            <a:ext cx="389686" cy="393610"/>
          </a:xfrm>
          <a:prstGeom prst="rect">
            <a:avLst/>
          </a:prstGeom>
          <a:noFill/>
          <a:ln>
            <a:noFill/>
          </a:ln>
        </p:spPr>
        <p:txBody>
          <a:bodyPr spcFirstLastPara="1" wrap="square" lIns="0" tIns="45700" rIns="0" bIns="45700" anchor="ctr" anchorCtr="1">
            <a:noAutofit/>
          </a:bodyPr>
          <a:lstStyle>
            <a:lvl1pPr marL="0" lvl="0" indent="0" algn="ctr">
              <a:spcBef>
                <a:spcPts val="0"/>
              </a:spcBef>
              <a:buNone/>
              <a:defRPr sz="1000">
                <a:solidFill>
                  <a:schemeClr val="lt1"/>
                </a:solidFill>
                <a:latin typeface="Arial"/>
                <a:ea typeface="Arial"/>
                <a:cs typeface="Arial"/>
                <a:sym typeface="Arial"/>
              </a:defRPr>
            </a:lvl1pPr>
            <a:lvl2pPr marL="0" lvl="1" indent="0" algn="ctr">
              <a:spcBef>
                <a:spcPts val="0"/>
              </a:spcBef>
              <a:buNone/>
              <a:defRPr sz="1000">
                <a:solidFill>
                  <a:schemeClr val="lt1"/>
                </a:solidFill>
                <a:latin typeface="Arial"/>
                <a:ea typeface="Arial"/>
                <a:cs typeface="Arial"/>
                <a:sym typeface="Arial"/>
              </a:defRPr>
            </a:lvl2pPr>
            <a:lvl3pPr marL="0" lvl="2" indent="0" algn="ctr">
              <a:spcBef>
                <a:spcPts val="0"/>
              </a:spcBef>
              <a:buNone/>
              <a:defRPr sz="1000">
                <a:solidFill>
                  <a:schemeClr val="lt1"/>
                </a:solidFill>
                <a:latin typeface="Arial"/>
                <a:ea typeface="Arial"/>
                <a:cs typeface="Arial"/>
                <a:sym typeface="Arial"/>
              </a:defRPr>
            </a:lvl3pPr>
            <a:lvl4pPr marL="0" lvl="3" indent="0" algn="ctr">
              <a:spcBef>
                <a:spcPts val="0"/>
              </a:spcBef>
              <a:buNone/>
              <a:defRPr sz="1000">
                <a:solidFill>
                  <a:schemeClr val="lt1"/>
                </a:solidFill>
                <a:latin typeface="Arial"/>
                <a:ea typeface="Arial"/>
                <a:cs typeface="Arial"/>
                <a:sym typeface="Arial"/>
              </a:defRPr>
            </a:lvl4pPr>
            <a:lvl5pPr marL="0" lvl="4" indent="0" algn="ctr">
              <a:spcBef>
                <a:spcPts val="0"/>
              </a:spcBef>
              <a:buNone/>
              <a:defRPr sz="1000">
                <a:solidFill>
                  <a:schemeClr val="lt1"/>
                </a:solidFill>
                <a:latin typeface="Arial"/>
                <a:ea typeface="Arial"/>
                <a:cs typeface="Arial"/>
                <a:sym typeface="Arial"/>
              </a:defRPr>
            </a:lvl5pPr>
            <a:lvl6pPr marL="0" lvl="5" indent="0" algn="ctr">
              <a:spcBef>
                <a:spcPts val="0"/>
              </a:spcBef>
              <a:buNone/>
              <a:defRPr sz="1000">
                <a:solidFill>
                  <a:schemeClr val="lt1"/>
                </a:solidFill>
                <a:latin typeface="Arial"/>
                <a:ea typeface="Arial"/>
                <a:cs typeface="Arial"/>
                <a:sym typeface="Arial"/>
              </a:defRPr>
            </a:lvl6pPr>
            <a:lvl7pPr marL="0" lvl="6" indent="0" algn="ctr">
              <a:spcBef>
                <a:spcPts val="0"/>
              </a:spcBef>
              <a:buNone/>
              <a:defRPr sz="1000">
                <a:solidFill>
                  <a:schemeClr val="lt1"/>
                </a:solidFill>
                <a:latin typeface="Arial"/>
                <a:ea typeface="Arial"/>
                <a:cs typeface="Arial"/>
                <a:sym typeface="Arial"/>
              </a:defRPr>
            </a:lvl7pPr>
            <a:lvl8pPr marL="0" lvl="7" indent="0" algn="ctr">
              <a:spcBef>
                <a:spcPts val="0"/>
              </a:spcBef>
              <a:buNone/>
              <a:defRPr sz="1000">
                <a:solidFill>
                  <a:schemeClr val="lt1"/>
                </a:solidFill>
                <a:latin typeface="Arial"/>
                <a:ea typeface="Arial"/>
                <a:cs typeface="Arial"/>
                <a:sym typeface="Arial"/>
              </a:defRPr>
            </a:lvl8pPr>
            <a:lvl9pPr marL="0" lvl="8" indent="0" algn="ctr">
              <a:spcBef>
                <a:spcPts val="0"/>
              </a:spcBef>
              <a:buNone/>
              <a:defRPr sz="1000">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cxnSp>
        <p:nvCxnSpPr>
          <p:cNvPr id="250" name="Google Shape;250;p35"/>
          <p:cNvCxnSpPr/>
          <p:nvPr/>
        </p:nvCxnSpPr>
        <p:spPr>
          <a:xfrm>
            <a:off x="0" y="6523059"/>
            <a:ext cx="11109960" cy="0"/>
          </a:xfrm>
          <a:prstGeom prst="straightConnector1">
            <a:avLst/>
          </a:prstGeom>
          <a:noFill/>
          <a:ln w="9525" cap="flat" cmpd="sng">
            <a:solidFill>
              <a:schemeClr val="accent2"/>
            </a:solidFill>
            <a:prstDash val="solid"/>
            <a:miter lim="800000"/>
            <a:headEnd type="none" w="sm" len="sm"/>
            <a:tailEnd type="none" w="sm" len="sm"/>
          </a:ln>
        </p:spPr>
      </p:cxn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251"/>
        <p:cNvGrpSpPr/>
        <p:nvPr/>
      </p:nvGrpSpPr>
      <p:grpSpPr>
        <a:xfrm>
          <a:off x="0" y="0"/>
          <a:ext cx="0" cy="0"/>
          <a:chOff x="0" y="0"/>
          <a:chExt cx="0" cy="0"/>
        </a:xfrm>
      </p:grpSpPr>
      <p:grpSp>
        <p:nvGrpSpPr>
          <p:cNvPr id="252" name="Google Shape;252;p36"/>
          <p:cNvGrpSpPr/>
          <p:nvPr/>
        </p:nvGrpSpPr>
        <p:grpSpPr>
          <a:xfrm>
            <a:off x="0" y="1770061"/>
            <a:ext cx="12192000" cy="3255962"/>
            <a:chOff x="0" y="1770061"/>
            <a:chExt cx="12192000" cy="3255962"/>
          </a:xfrm>
        </p:grpSpPr>
        <p:sp>
          <p:nvSpPr>
            <p:cNvPr id="253" name="Google Shape;253;p36"/>
            <p:cNvSpPr/>
            <p:nvPr/>
          </p:nvSpPr>
          <p:spPr>
            <a:xfrm>
              <a:off x="0" y="1770061"/>
              <a:ext cx="12192000" cy="1196975"/>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54" name="Google Shape;254;p36"/>
            <p:cNvSpPr/>
            <p:nvPr/>
          </p:nvSpPr>
          <p:spPr>
            <a:xfrm>
              <a:off x="0" y="4954586"/>
              <a:ext cx="12192000" cy="7143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55" name="Google Shape;255;p36"/>
            <p:cNvSpPr/>
            <p:nvPr/>
          </p:nvSpPr>
          <p:spPr>
            <a:xfrm>
              <a:off x="0" y="4449763"/>
              <a:ext cx="12192000" cy="7143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56" name="Google Shape;256;p36"/>
            <p:cNvSpPr/>
            <p:nvPr/>
          </p:nvSpPr>
          <p:spPr>
            <a:xfrm>
              <a:off x="0" y="3975099"/>
              <a:ext cx="12192000" cy="250825"/>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57" name="Google Shape;257;p36"/>
            <p:cNvSpPr/>
            <p:nvPr/>
          </p:nvSpPr>
          <p:spPr>
            <a:xfrm>
              <a:off x="0" y="3079750"/>
              <a:ext cx="12192000" cy="6985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258" name="Google Shape;258;p36"/>
          <p:cNvSpPr/>
          <p:nvPr/>
        </p:nvSpPr>
        <p:spPr>
          <a:xfrm>
            <a:off x="2387600" y="1"/>
            <a:ext cx="7416800" cy="6858001"/>
          </a:xfrm>
          <a:custGeom>
            <a:avLst/>
            <a:gdLst/>
            <a:ahLst/>
            <a:cxnLst/>
            <a:rect l="l" t="t" r="r" b="b"/>
            <a:pathLst>
              <a:path w="7416800" h="6858001" extrusionOk="0">
                <a:moveTo>
                  <a:pt x="2297777" y="0"/>
                </a:moveTo>
                <a:lnTo>
                  <a:pt x="5119024" y="0"/>
                </a:lnTo>
                <a:lnTo>
                  <a:pt x="5151877" y="12024"/>
                </a:lnTo>
                <a:cubicBezTo>
                  <a:pt x="6482877" y="574990"/>
                  <a:pt x="7416800" y="1892930"/>
                  <a:pt x="7416800" y="3429000"/>
                </a:cubicBezTo>
                <a:cubicBezTo>
                  <a:pt x="7416800" y="4965070"/>
                  <a:pt x="6482877" y="6283010"/>
                  <a:pt x="5151877" y="6845976"/>
                </a:cubicBezTo>
                <a:lnTo>
                  <a:pt x="5119021" y="6858001"/>
                </a:lnTo>
                <a:lnTo>
                  <a:pt x="2297779" y="6858001"/>
                </a:lnTo>
                <a:lnTo>
                  <a:pt x="2264924" y="6845976"/>
                </a:lnTo>
                <a:cubicBezTo>
                  <a:pt x="933923" y="6283010"/>
                  <a:pt x="0" y="4965070"/>
                  <a:pt x="0" y="3429000"/>
                </a:cubicBezTo>
                <a:cubicBezTo>
                  <a:pt x="0" y="1892930"/>
                  <a:pt x="933923" y="574990"/>
                  <a:pt x="2264924" y="1202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59" name="Google Shape;259;p36"/>
          <p:cNvSpPr/>
          <p:nvPr/>
        </p:nvSpPr>
        <p:spPr>
          <a:xfrm>
            <a:off x="2674071" y="21211"/>
            <a:ext cx="6843859" cy="6843859"/>
          </a:xfrm>
          <a:prstGeom prst="ellipse">
            <a:avLst/>
          </a:prstGeom>
          <a:solidFill>
            <a:srgbClr val="670000"/>
          </a:solidFill>
          <a:ln>
            <a:noFill/>
          </a:ln>
        </p:spPr>
        <p:txBody>
          <a:bodyPr spcFirstLastPara="1" wrap="square" lIns="91425" tIns="45700" rIns="91425" bIns="45700" anchor="t" anchorCtr="1">
            <a:noAutofit/>
          </a:bodyPr>
          <a:lstStyle/>
          <a:p>
            <a:pPr marL="0" marR="0" lvl="0" indent="0" algn="ctr" rtl="0">
              <a:lnSpc>
                <a:spcPct val="90000"/>
              </a:lnSpc>
              <a:spcBef>
                <a:spcPts val="0"/>
              </a:spcBef>
              <a:spcAft>
                <a:spcPts val="0"/>
              </a:spcAft>
              <a:buClr>
                <a:schemeClr val="dk1"/>
              </a:buClr>
              <a:buSzPts val="1600"/>
              <a:buFont typeface="Arial"/>
              <a:buNone/>
            </a:pPr>
            <a:endParaRPr sz="1600">
              <a:solidFill>
                <a:schemeClr val="lt1"/>
              </a:solidFill>
              <a:latin typeface="Arial"/>
              <a:ea typeface="Arial"/>
              <a:cs typeface="Arial"/>
              <a:sym typeface="Arial"/>
            </a:endParaRPr>
          </a:p>
        </p:txBody>
      </p:sp>
      <p:cxnSp>
        <p:nvCxnSpPr>
          <p:cNvPr id="260" name="Google Shape;260;p36"/>
          <p:cNvCxnSpPr/>
          <p:nvPr/>
        </p:nvCxnSpPr>
        <p:spPr>
          <a:xfrm>
            <a:off x="5791785" y="3949699"/>
            <a:ext cx="608430" cy="0"/>
          </a:xfrm>
          <a:prstGeom prst="straightConnector1">
            <a:avLst/>
          </a:prstGeom>
          <a:noFill/>
          <a:ln w="57150" cap="rnd" cmpd="sng">
            <a:solidFill>
              <a:schemeClr val="lt1"/>
            </a:solidFill>
            <a:prstDash val="solid"/>
            <a:miter lim="800000"/>
            <a:headEnd type="none" w="sm" len="sm"/>
            <a:tailEnd type="none" w="sm" len="sm"/>
          </a:ln>
        </p:spPr>
      </p:cxnSp>
      <p:sp>
        <p:nvSpPr>
          <p:cNvPr id="261" name="Google Shape;261;p36"/>
          <p:cNvSpPr txBox="1">
            <a:spLocks noGrp="1"/>
          </p:cNvSpPr>
          <p:nvPr>
            <p:ph type="ctrTitle"/>
          </p:nvPr>
        </p:nvSpPr>
        <p:spPr>
          <a:xfrm>
            <a:off x="3127248" y="1124712"/>
            <a:ext cx="5943600" cy="2596896"/>
          </a:xfrm>
          <a:prstGeom prst="rect">
            <a:avLst/>
          </a:prstGeom>
          <a:noFill/>
          <a:ln>
            <a:noFill/>
          </a:ln>
        </p:spPr>
        <p:txBody>
          <a:bodyPr spcFirstLastPara="1" wrap="square" lIns="91425" tIns="45700" rIns="91425" bIns="45700" anchor="b" anchorCtr="1">
            <a:noAutofit/>
          </a:bodyPr>
          <a:lstStyle>
            <a:lvl1pPr lvl="0" algn="ctr">
              <a:lnSpc>
                <a:spcPct val="90000"/>
              </a:lnSpc>
              <a:spcBef>
                <a:spcPts val="0"/>
              </a:spcBef>
              <a:spcAft>
                <a:spcPts val="0"/>
              </a:spcAft>
              <a:buClr>
                <a:schemeClr val="lt1"/>
              </a:buClr>
              <a:buSzPts val="5400"/>
              <a:buFont typeface="Century Gothic"/>
              <a:buNone/>
              <a:defRPr sz="5400" b="0">
                <a:solidFill>
                  <a:schemeClr val="lt1"/>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2" name="Google Shape;262;p36"/>
          <p:cNvSpPr txBox="1">
            <a:spLocks noGrp="1"/>
          </p:cNvSpPr>
          <p:nvPr>
            <p:ph type="subTitle" idx="1"/>
          </p:nvPr>
        </p:nvSpPr>
        <p:spPr>
          <a:xfrm>
            <a:off x="3584448" y="4315968"/>
            <a:ext cx="5029200" cy="886968"/>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lt1"/>
              </a:buClr>
              <a:buSzPts val="1800"/>
              <a:buNone/>
              <a:defRPr sz="1800" b="1">
                <a:solidFill>
                  <a:schemeClr val="lt1"/>
                </a:solidFill>
                <a:latin typeface="Arial"/>
                <a:ea typeface="Arial"/>
                <a:cs typeface="Arial"/>
                <a:sym typeface="Arial"/>
              </a:defRPr>
            </a:lvl1pPr>
            <a:lvl2pPr lvl="1" algn="l">
              <a:lnSpc>
                <a:spcPct val="90000"/>
              </a:lnSpc>
              <a:spcBef>
                <a:spcPts val="500"/>
              </a:spcBef>
              <a:spcAft>
                <a:spcPts val="0"/>
              </a:spcAft>
              <a:buClr>
                <a:schemeClr val="dk1"/>
              </a:buClr>
              <a:buSzPts val="1800"/>
              <a:buChar char="•"/>
              <a:defRPr/>
            </a:lvl2pPr>
            <a:lvl3pPr lvl="2" algn="l">
              <a:lnSpc>
                <a:spcPct val="90000"/>
              </a:lnSpc>
              <a:spcBef>
                <a:spcPts val="500"/>
              </a:spcBef>
              <a:spcAft>
                <a:spcPts val="0"/>
              </a:spcAft>
              <a:buClr>
                <a:schemeClr val="dk1"/>
              </a:buClr>
              <a:buSzPts val="1800"/>
              <a:buChar char="•"/>
              <a:defRPr/>
            </a:lvl3pPr>
            <a:lvl4pPr lvl="3" algn="l">
              <a:lnSpc>
                <a:spcPct val="90000"/>
              </a:lnSpc>
              <a:spcBef>
                <a:spcPts val="500"/>
              </a:spcBef>
              <a:spcAft>
                <a:spcPts val="0"/>
              </a:spcAft>
              <a:buClr>
                <a:schemeClr val="dk1"/>
              </a:buClr>
              <a:buSzPts val="1800"/>
              <a:buChar char="•"/>
              <a:defRPr/>
            </a:lvl4pPr>
            <a:lvl5pPr lvl="4" algn="l">
              <a:lnSpc>
                <a:spcPct val="90000"/>
              </a:lnSpc>
              <a:spcBef>
                <a:spcPts val="50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63"/>
        <p:cNvGrpSpPr/>
        <p:nvPr/>
      </p:nvGrpSpPr>
      <p:grpSpPr>
        <a:xfrm>
          <a:off x="0" y="0"/>
          <a:ext cx="0" cy="0"/>
          <a:chOff x="0" y="0"/>
          <a:chExt cx="0" cy="0"/>
        </a:xfrm>
      </p:grpSpPr>
      <p:grpSp>
        <p:nvGrpSpPr>
          <p:cNvPr id="264" name="Google Shape;264;p37"/>
          <p:cNvGrpSpPr/>
          <p:nvPr/>
        </p:nvGrpSpPr>
        <p:grpSpPr>
          <a:xfrm rot="10800000" flipH="1">
            <a:off x="0" y="2404423"/>
            <a:ext cx="12192000" cy="4453577"/>
            <a:chOff x="0" y="-277094"/>
            <a:chExt cx="12192000" cy="5876838"/>
          </a:xfrm>
        </p:grpSpPr>
        <p:sp>
          <p:nvSpPr>
            <p:cNvPr id="265" name="Google Shape;265;p37"/>
            <p:cNvSpPr/>
            <p:nvPr/>
          </p:nvSpPr>
          <p:spPr>
            <a:xfrm>
              <a:off x="0" y="1811086"/>
              <a:ext cx="12192000" cy="1196975"/>
            </a:xfrm>
            <a:prstGeom prst="rect">
              <a:avLst/>
            </a:prstGeom>
            <a:solidFill>
              <a:schemeClr val="lt2">
                <a:alpha val="2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66" name="Google Shape;266;p37"/>
            <p:cNvSpPr/>
            <p:nvPr/>
          </p:nvSpPr>
          <p:spPr>
            <a:xfrm>
              <a:off x="0" y="4954586"/>
              <a:ext cx="12192000" cy="71437"/>
            </a:xfrm>
            <a:prstGeom prst="rect">
              <a:avLst/>
            </a:prstGeom>
            <a:solidFill>
              <a:schemeClr val="lt2">
                <a:alpha val="2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67" name="Google Shape;267;p37"/>
            <p:cNvSpPr/>
            <p:nvPr/>
          </p:nvSpPr>
          <p:spPr>
            <a:xfrm>
              <a:off x="0" y="4487469"/>
              <a:ext cx="12192000" cy="71437"/>
            </a:xfrm>
            <a:prstGeom prst="rect">
              <a:avLst/>
            </a:prstGeom>
            <a:solidFill>
              <a:schemeClr val="lt2">
                <a:alpha val="2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68" name="Google Shape;268;p37"/>
            <p:cNvSpPr/>
            <p:nvPr/>
          </p:nvSpPr>
          <p:spPr>
            <a:xfrm>
              <a:off x="0" y="3975099"/>
              <a:ext cx="12192000" cy="250825"/>
            </a:xfrm>
            <a:prstGeom prst="rect">
              <a:avLst/>
            </a:prstGeom>
            <a:solidFill>
              <a:schemeClr val="lt2">
                <a:alpha val="2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69" name="Google Shape;269;p37"/>
            <p:cNvSpPr/>
            <p:nvPr/>
          </p:nvSpPr>
          <p:spPr>
            <a:xfrm>
              <a:off x="0" y="3142331"/>
              <a:ext cx="12192000" cy="698500"/>
            </a:xfrm>
            <a:prstGeom prst="rect">
              <a:avLst/>
            </a:prstGeom>
            <a:solidFill>
              <a:schemeClr val="lt2">
                <a:alpha val="2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0" name="Google Shape;270;p37"/>
            <p:cNvSpPr/>
            <p:nvPr/>
          </p:nvSpPr>
          <p:spPr>
            <a:xfrm>
              <a:off x="0" y="-277094"/>
              <a:ext cx="12192000" cy="1953911"/>
            </a:xfrm>
            <a:prstGeom prst="rect">
              <a:avLst/>
            </a:prstGeom>
            <a:solidFill>
              <a:schemeClr val="lt2">
                <a:alpha val="2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1" name="Google Shape;271;p37"/>
            <p:cNvSpPr/>
            <p:nvPr/>
          </p:nvSpPr>
          <p:spPr>
            <a:xfrm>
              <a:off x="0" y="5575612"/>
              <a:ext cx="12192000" cy="24132"/>
            </a:xfrm>
            <a:prstGeom prst="rect">
              <a:avLst/>
            </a:prstGeom>
            <a:solidFill>
              <a:schemeClr val="lt2">
                <a:alpha val="2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272" name="Google Shape;272;p37"/>
          <p:cNvSpPr/>
          <p:nvPr/>
        </p:nvSpPr>
        <p:spPr>
          <a:xfrm rot="10800000" flipH="1">
            <a:off x="0" y="0"/>
            <a:ext cx="12192000" cy="6539124"/>
          </a:xfrm>
          <a:prstGeom prst="rect">
            <a:avLst/>
          </a:prstGeom>
          <a:gradFill>
            <a:gsLst>
              <a:gs pos="0">
                <a:srgbClr val="FFFFFF">
                  <a:alpha val="0"/>
                </a:srgbClr>
              </a:gs>
              <a:gs pos="25000">
                <a:srgbClr val="FFFFFF">
                  <a:alpha val="0"/>
                </a:srgbClr>
              </a:gs>
              <a:gs pos="75000">
                <a:schemeClr val="lt1"/>
              </a:gs>
              <a:gs pos="100000">
                <a:schemeClr val="lt1"/>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3" name="Google Shape;273;p37"/>
          <p:cNvSpPr txBox="1">
            <a:spLocks noGrp="1"/>
          </p:cNvSpPr>
          <p:nvPr>
            <p:ph type="title"/>
          </p:nvPr>
        </p:nvSpPr>
        <p:spPr>
          <a:xfrm>
            <a:off x="3525520" y="246253"/>
            <a:ext cx="8094972" cy="173887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accent2"/>
              </a:buClr>
              <a:buSzPts val="2400"/>
              <a:buFont typeface="Century Gothic"/>
              <a:buNone/>
              <a:defRPr sz="2400" b="1">
                <a:solidFill>
                  <a:schemeClr val="accent2"/>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4" name="Google Shape;274;p37"/>
          <p:cNvSpPr/>
          <p:nvPr/>
        </p:nvSpPr>
        <p:spPr>
          <a:xfrm>
            <a:off x="11230815" y="6327865"/>
            <a:ext cx="389686" cy="389684"/>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cxnSp>
        <p:nvCxnSpPr>
          <p:cNvPr id="275" name="Google Shape;275;p37"/>
          <p:cNvCxnSpPr/>
          <p:nvPr/>
        </p:nvCxnSpPr>
        <p:spPr>
          <a:xfrm>
            <a:off x="11107057" y="6294459"/>
            <a:ext cx="0" cy="457200"/>
          </a:xfrm>
          <a:prstGeom prst="straightConnector1">
            <a:avLst/>
          </a:prstGeom>
          <a:noFill/>
          <a:ln w="9525" cap="flat" cmpd="sng">
            <a:solidFill>
              <a:schemeClr val="accent2"/>
            </a:solidFill>
            <a:prstDash val="solid"/>
            <a:miter lim="800000"/>
            <a:headEnd type="none" w="sm" len="sm"/>
            <a:tailEnd type="none" w="sm" len="sm"/>
          </a:ln>
        </p:spPr>
      </p:cxnSp>
      <p:sp>
        <p:nvSpPr>
          <p:cNvPr id="276" name="Google Shape;276;p37"/>
          <p:cNvSpPr txBox="1">
            <a:spLocks noGrp="1"/>
          </p:cNvSpPr>
          <p:nvPr>
            <p:ph type="sldNum" idx="12"/>
          </p:nvPr>
        </p:nvSpPr>
        <p:spPr>
          <a:xfrm>
            <a:off x="11230806" y="6327866"/>
            <a:ext cx="389686" cy="393610"/>
          </a:xfrm>
          <a:prstGeom prst="rect">
            <a:avLst/>
          </a:prstGeom>
          <a:noFill/>
          <a:ln>
            <a:noFill/>
          </a:ln>
        </p:spPr>
        <p:txBody>
          <a:bodyPr spcFirstLastPara="1" wrap="square" lIns="0" tIns="45700" rIns="0" bIns="45700" anchor="ctr" anchorCtr="1">
            <a:noAutofit/>
          </a:bodyPr>
          <a:lstStyle>
            <a:lvl1pPr marL="0" lvl="0" indent="0" algn="ctr">
              <a:spcBef>
                <a:spcPts val="0"/>
              </a:spcBef>
              <a:buNone/>
              <a:defRPr sz="1000">
                <a:solidFill>
                  <a:schemeClr val="lt1"/>
                </a:solidFill>
                <a:latin typeface="Arial"/>
                <a:ea typeface="Arial"/>
                <a:cs typeface="Arial"/>
                <a:sym typeface="Arial"/>
              </a:defRPr>
            </a:lvl1pPr>
            <a:lvl2pPr marL="0" lvl="1" indent="0" algn="ctr">
              <a:spcBef>
                <a:spcPts val="0"/>
              </a:spcBef>
              <a:buNone/>
              <a:defRPr sz="1000">
                <a:solidFill>
                  <a:schemeClr val="lt1"/>
                </a:solidFill>
                <a:latin typeface="Arial"/>
                <a:ea typeface="Arial"/>
                <a:cs typeface="Arial"/>
                <a:sym typeface="Arial"/>
              </a:defRPr>
            </a:lvl2pPr>
            <a:lvl3pPr marL="0" lvl="2" indent="0" algn="ctr">
              <a:spcBef>
                <a:spcPts val="0"/>
              </a:spcBef>
              <a:buNone/>
              <a:defRPr sz="1000">
                <a:solidFill>
                  <a:schemeClr val="lt1"/>
                </a:solidFill>
                <a:latin typeface="Arial"/>
                <a:ea typeface="Arial"/>
                <a:cs typeface="Arial"/>
                <a:sym typeface="Arial"/>
              </a:defRPr>
            </a:lvl3pPr>
            <a:lvl4pPr marL="0" lvl="3" indent="0" algn="ctr">
              <a:spcBef>
                <a:spcPts val="0"/>
              </a:spcBef>
              <a:buNone/>
              <a:defRPr sz="1000">
                <a:solidFill>
                  <a:schemeClr val="lt1"/>
                </a:solidFill>
                <a:latin typeface="Arial"/>
                <a:ea typeface="Arial"/>
                <a:cs typeface="Arial"/>
                <a:sym typeface="Arial"/>
              </a:defRPr>
            </a:lvl4pPr>
            <a:lvl5pPr marL="0" lvl="4" indent="0" algn="ctr">
              <a:spcBef>
                <a:spcPts val="0"/>
              </a:spcBef>
              <a:buNone/>
              <a:defRPr sz="1000">
                <a:solidFill>
                  <a:schemeClr val="lt1"/>
                </a:solidFill>
                <a:latin typeface="Arial"/>
                <a:ea typeface="Arial"/>
                <a:cs typeface="Arial"/>
                <a:sym typeface="Arial"/>
              </a:defRPr>
            </a:lvl5pPr>
            <a:lvl6pPr marL="0" lvl="5" indent="0" algn="ctr">
              <a:spcBef>
                <a:spcPts val="0"/>
              </a:spcBef>
              <a:buNone/>
              <a:defRPr sz="1000">
                <a:solidFill>
                  <a:schemeClr val="lt1"/>
                </a:solidFill>
                <a:latin typeface="Arial"/>
                <a:ea typeface="Arial"/>
                <a:cs typeface="Arial"/>
                <a:sym typeface="Arial"/>
              </a:defRPr>
            </a:lvl6pPr>
            <a:lvl7pPr marL="0" lvl="6" indent="0" algn="ctr">
              <a:spcBef>
                <a:spcPts val="0"/>
              </a:spcBef>
              <a:buNone/>
              <a:defRPr sz="1000">
                <a:solidFill>
                  <a:schemeClr val="lt1"/>
                </a:solidFill>
                <a:latin typeface="Arial"/>
                <a:ea typeface="Arial"/>
                <a:cs typeface="Arial"/>
                <a:sym typeface="Arial"/>
              </a:defRPr>
            </a:lvl7pPr>
            <a:lvl8pPr marL="0" lvl="7" indent="0" algn="ctr">
              <a:spcBef>
                <a:spcPts val="0"/>
              </a:spcBef>
              <a:buNone/>
              <a:defRPr sz="1000">
                <a:solidFill>
                  <a:schemeClr val="lt1"/>
                </a:solidFill>
                <a:latin typeface="Arial"/>
                <a:ea typeface="Arial"/>
                <a:cs typeface="Arial"/>
                <a:sym typeface="Arial"/>
              </a:defRPr>
            </a:lvl8pPr>
            <a:lvl9pPr marL="0" lvl="8" indent="0" algn="ctr">
              <a:spcBef>
                <a:spcPts val="0"/>
              </a:spcBef>
              <a:buNone/>
              <a:defRPr sz="1000">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cxnSp>
        <p:nvCxnSpPr>
          <p:cNvPr id="277" name="Google Shape;277;p37"/>
          <p:cNvCxnSpPr/>
          <p:nvPr/>
        </p:nvCxnSpPr>
        <p:spPr>
          <a:xfrm>
            <a:off x="0" y="6523059"/>
            <a:ext cx="11109960" cy="0"/>
          </a:xfrm>
          <a:prstGeom prst="straightConnector1">
            <a:avLst/>
          </a:prstGeom>
          <a:noFill/>
          <a:ln w="9525" cap="flat" cmpd="sng">
            <a:solidFill>
              <a:schemeClr val="accent2"/>
            </a:solidFill>
            <a:prstDash val="solid"/>
            <a:miter lim="800000"/>
            <a:headEnd type="none" w="sm" len="sm"/>
            <a:tailEnd type="none" w="sm" len="sm"/>
          </a:ln>
        </p:spPr>
      </p:cxnSp>
      <p:sp>
        <p:nvSpPr>
          <p:cNvPr id="278" name="Google Shape;278;p37"/>
          <p:cNvSpPr/>
          <p:nvPr/>
        </p:nvSpPr>
        <p:spPr>
          <a:xfrm>
            <a:off x="-1" y="-16064"/>
            <a:ext cx="3981692" cy="2505614"/>
          </a:xfrm>
          <a:custGeom>
            <a:avLst/>
            <a:gdLst/>
            <a:ahLst/>
            <a:cxnLst/>
            <a:rect l="l" t="t" r="r" b="b"/>
            <a:pathLst>
              <a:path w="3981692" h="2505614" extrusionOk="0">
                <a:moveTo>
                  <a:pt x="0" y="0"/>
                </a:moveTo>
                <a:lnTo>
                  <a:pt x="3978183" y="0"/>
                </a:lnTo>
                <a:lnTo>
                  <a:pt x="3981692" y="54609"/>
                </a:lnTo>
                <a:cubicBezTo>
                  <a:pt x="3981692" y="1408262"/>
                  <a:pt x="2585099" y="2505614"/>
                  <a:pt x="862315" y="2505614"/>
                </a:cubicBezTo>
                <a:cubicBezTo>
                  <a:pt x="646967" y="2505614"/>
                  <a:pt x="436716" y="2488468"/>
                  <a:pt x="233652" y="2455818"/>
                </a:cubicBezTo>
                <a:lnTo>
                  <a:pt x="0" y="2408613"/>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9" name="Google Shape;279;p37"/>
          <p:cNvSpPr/>
          <p:nvPr/>
        </p:nvSpPr>
        <p:spPr>
          <a:xfrm>
            <a:off x="0" y="-16063"/>
            <a:ext cx="3795148" cy="2242063"/>
          </a:xfrm>
          <a:custGeom>
            <a:avLst/>
            <a:gdLst/>
            <a:ahLst/>
            <a:cxnLst/>
            <a:rect l="l" t="t" r="r" b="b"/>
            <a:pathLst>
              <a:path w="3795148" h="2242063" extrusionOk="0">
                <a:moveTo>
                  <a:pt x="0" y="0"/>
                </a:moveTo>
                <a:lnTo>
                  <a:pt x="3795148" y="0"/>
                </a:lnTo>
                <a:lnTo>
                  <a:pt x="3793988" y="18343"/>
                </a:lnTo>
                <a:cubicBezTo>
                  <a:pt x="3635169" y="1267374"/>
                  <a:pt x="2314432" y="2242063"/>
                  <a:pt x="708660" y="2242063"/>
                </a:cubicBezTo>
                <a:cubicBezTo>
                  <a:pt x="494557" y="2242063"/>
                  <a:pt x="285522" y="2224735"/>
                  <a:pt x="83632" y="2191740"/>
                </a:cubicBezTo>
                <a:lnTo>
                  <a:pt x="0" y="2174565"/>
                </a:lnTo>
                <a:close/>
              </a:path>
            </a:pathLst>
          </a:custGeom>
          <a:solidFill>
            <a:srgbClr val="670000"/>
          </a:solidFill>
          <a:ln>
            <a:noFill/>
          </a:ln>
        </p:spPr>
        <p:txBody>
          <a:bodyPr spcFirstLastPara="1" wrap="square" lIns="91425" tIns="45700" rIns="91425" bIns="45700" anchor="t" anchorCtr="1">
            <a:noAutofit/>
          </a:bodyPr>
          <a:lstStyle/>
          <a:p>
            <a:pPr marL="0" marR="0" lvl="0" indent="0" algn="ctr" rtl="0">
              <a:lnSpc>
                <a:spcPct val="90000"/>
              </a:lnSpc>
              <a:spcBef>
                <a:spcPts val="0"/>
              </a:spcBef>
              <a:spcAft>
                <a:spcPts val="0"/>
              </a:spcAft>
              <a:buClr>
                <a:schemeClr val="dk1"/>
              </a:buClr>
              <a:buSzPts val="1600"/>
              <a:buFont typeface="Arial"/>
              <a:buNone/>
            </a:pPr>
            <a:endParaRPr sz="1600">
              <a:solidFill>
                <a:schemeClr val="lt1"/>
              </a:solidFill>
              <a:latin typeface="Arial"/>
              <a:ea typeface="Arial"/>
              <a:cs typeface="Arial"/>
              <a:sym typeface="Arial"/>
            </a:endParaRPr>
          </a:p>
        </p:txBody>
      </p:sp>
      <p:sp>
        <p:nvSpPr>
          <p:cNvPr id="280" name="Google Shape;280;p37"/>
          <p:cNvSpPr txBox="1">
            <a:spLocks noGrp="1"/>
          </p:cNvSpPr>
          <p:nvPr>
            <p:ph type="body" idx="1"/>
          </p:nvPr>
        </p:nvSpPr>
        <p:spPr>
          <a:xfrm>
            <a:off x="838199" y="2346039"/>
            <a:ext cx="10782283" cy="3830924"/>
          </a:xfrm>
          <a:prstGeom prst="rect">
            <a:avLst/>
          </a:prstGeom>
          <a:noFill/>
          <a:ln>
            <a:noFill/>
          </a:ln>
        </p:spPr>
        <p:txBody>
          <a:bodyPr spcFirstLastPara="1" wrap="square" lIns="0" tIns="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281"/>
        <p:cNvGrpSpPr/>
        <p:nvPr/>
      </p:nvGrpSpPr>
      <p:grpSpPr>
        <a:xfrm>
          <a:off x="0" y="0"/>
          <a:ext cx="0" cy="0"/>
          <a:chOff x="0" y="0"/>
          <a:chExt cx="0" cy="0"/>
        </a:xfrm>
      </p:grpSpPr>
      <p:grpSp>
        <p:nvGrpSpPr>
          <p:cNvPr id="282" name="Google Shape;282;p38"/>
          <p:cNvGrpSpPr/>
          <p:nvPr/>
        </p:nvGrpSpPr>
        <p:grpSpPr>
          <a:xfrm rot="10800000" flipH="1">
            <a:off x="0" y="2404423"/>
            <a:ext cx="12192000" cy="4453577"/>
            <a:chOff x="0" y="-277094"/>
            <a:chExt cx="12192000" cy="5876838"/>
          </a:xfrm>
        </p:grpSpPr>
        <p:sp>
          <p:nvSpPr>
            <p:cNvPr id="283" name="Google Shape;283;p38"/>
            <p:cNvSpPr/>
            <p:nvPr/>
          </p:nvSpPr>
          <p:spPr>
            <a:xfrm>
              <a:off x="0" y="1811086"/>
              <a:ext cx="12192000" cy="1196975"/>
            </a:xfrm>
            <a:prstGeom prst="rect">
              <a:avLst/>
            </a:prstGeom>
            <a:solidFill>
              <a:schemeClr val="lt2">
                <a:alpha val="2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4" name="Google Shape;284;p38"/>
            <p:cNvSpPr/>
            <p:nvPr/>
          </p:nvSpPr>
          <p:spPr>
            <a:xfrm>
              <a:off x="0" y="4954586"/>
              <a:ext cx="12192000" cy="71437"/>
            </a:xfrm>
            <a:prstGeom prst="rect">
              <a:avLst/>
            </a:prstGeom>
            <a:solidFill>
              <a:schemeClr val="lt2">
                <a:alpha val="2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5" name="Google Shape;285;p38"/>
            <p:cNvSpPr/>
            <p:nvPr/>
          </p:nvSpPr>
          <p:spPr>
            <a:xfrm>
              <a:off x="0" y="4487469"/>
              <a:ext cx="12192000" cy="71437"/>
            </a:xfrm>
            <a:prstGeom prst="rect">
              <a:avLst/>
            </a:prstGeom>
            <a:solidFill>
              <a:schemeClr val="lt2">
                <a:alpha val="2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6" name="Google Shape;286;p38"/>
            <p:cNvSpPr/>
            <p:nvPr/>
          </p:nvSpPr>
          <p:spPr>
            <a:xfrm>
              <a:off x="0" y="3975099"/>
              <a:ext cx="12192000" cy="250825"/>
            </a:xfrm>
            <a:prstGeom prst="rect">
              <a:avLst/>
            </a:prstGeom>
            <a:solidFill>
              <a:schemeClr val="lt2">
                <a:alpha val="2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7" name="Google Shape;287;p38"/>
            <p:cNvSpPr/>
            <p:nvPr/>
          </p:nvSpPr>
          <p:spPr>
            <a:xfrm>
              <a:off x="0" y="3142331"/>
              <a:ext cx="12192000" cy="698500"/>
            </a:xfrm>
            <a:prstGeom prst="rect">
              <a:avLst/>
            </a:prstGeom>
            <a:solidFill>
              <a:schemeClr val="lt2">
                <a:alpha val="2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8" name="Google Shape;288;p38"/>
            <p:cNvSpPr/>
            <p:nvPr/>
          </p:nvSpPr>
          <p:spPr>
            <a:xfrm>
              <a:off x="0" y="-277094"/>
              <a:ext cx="12192000" cy="1953911"/>
            </a:xfrm>
            <a:prstGeom prst="rect">
              <a:avLst/>
            </a:prstGeom>
            <a:solidFill>
              <a:schemeClr val="lt2">
                <a:alpha val="2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9" name="Google Shape;289;p38"/>
            <p:cNvSpPr/>
            <p:nvPr/>
          </p:nvSpPr>
          <p:spPr>
            <a:xfrm>
              <a:off x="0" y="5575612"/>
              <a:ext cx="12192000" cy="24132"/>
            </a:xfrm>
            <a:prstGeom prst="rect">
              <a:avLst/>
            </a:prstGeom>
            <a:solidFill>
              <a:schemeClr val="lt2">
                <a:alpha val="2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290" name="Google Shape;290;p38"/>
          <p:cNvSpPr/>
          <p:nvPr/>
        </p:nvSpPr>
        <p:spPr>
          <a:xfrm rot="10800000" flipH="1">
            <a:off x="0" y="0"/>
            <a:ext cx="12192000" cy="6539124"/>
          </a:xfrm>
          <a:prstGeom prst="rect">
            <a:avLst/>
          </a:prstGeom>
          <a:gradFill>
            <a:gsLst>
              <a:gs pos="0">
                <a:srgbClr val="FFFFFF">
                  <a:alpha val="0"/>
                </a:srgbClr>
              </a:gs>
              <a:gs pos="25000">
                <a:srgbClr val="FFFFFF">
                  <a:alpha val="0"/>
                </a:srgbClr>
              </a:gs>
              <a:gs pos="75000">
                <a:schemeClr val="lt1"/>
              </a:gs>
              <a:gs pos="100000">
                <a:schemeClr val="lt1"/>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91" name="Google Shape;291;p38"/>
          <p:cNvSpPr txBox="1">
            <a:spLocks noGrp="1"/>
          </p:cNvSpPr>
          <p:nvPr>
            <p:ph type="title"/>
          </p:nvPr>
        </p:nvSpPr>
        <p:spPr>
          <a:xfrm>
            <a:off x="3525520" y="246253"/>
            <a:ext cx="8094972" cy="173887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accent2"/>
              </a:buClr>
              <a:buSzPts val="2400"/>
              <a:buFont typeface="Century Gothic"/>
              <a:buNone/>
              <a:defRPr sz="2400" b="1">
                <a:solidFill>
                  <a:schemeClr val="accent2"/>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2" name="Google Shape;292;p38"/>
          <p:cNvSpPr/>
          <p:nvPr/>
        </p:nvSpPr>
        <p:spPr>
          <a:xfrm>
            <a:off x="11230815" y="6327865"/>
            <a:ext cx="389686" cy="389684"/>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cxnSp>
        <p:nvCxnSpPr>
          <p:cNvPr id="293" name="Google Shape;293;p38"/>
          <p:cNvCxnSpPr/>
          <p:nvPr/>
        </p:nvCxnSpPr>
        <p:spPr>
          <a:xfrm>
            <a:off x="11107057" y="6294459"/>
            <a:ext cx="0" cy="457200"/>
          </a:xfrm>
          <a:prstGeom prst="straightConnector1">
            <a:avLst/>
          </a:prstGeom>
          <a:noFill/>
          <a:ln w="9525" cap="flat" cmpd="sng">
            <a:solidFill>
              <a:schemeClr val="accent2"/>
            </a:solidFill>
            <a:prstDash val="solid"/>
            <a:miter lim="800000"/>
            <a:headEnd type="none" w="sm" len="sm"/>
            <a:tailEnd type="none" w="sm" len="sm"/>
          </a:ln>
        </p:spPr>
      </p:cxnSp>
      <p:sp>
        <p:nvSpPr>
          <p:cNvPr id="294" name="Google Shape;294;p38"/>
          <p:cNvSpPr txBox="1">
            <a:spLocks noGrp="1"/>
          </p:cNvSpPr>
          <p:nvPr>
            <p:ph type="sldNum" idx="12"/>
          </p:nvPr>
        </p:nvSpPr>
        <p:spPr>
          <a:xfrm>
            <a:off x="11230806" y="6327866"/>
            <a:ext cx="389686" cy="393610"/>
          </a:xfrm>
          <a:prstGeom prst="rect">
            <a:avLst/>
          </a:prstGeom>
          <a:noFill/>
          <a:ln>
            <a:noFill/>
          </a:ln>
        </p:spPr>
        <p:txBody>
          <a:bodyPr spcFirstLastPara="1" wrap="square" lIns="0" tIns="45700" rIns="0" bIns="45700" anchor="ctr" anchorCtr="1">
            <a:noAutofit/>
          </a:bodyPr>
          <a:lstStyle>
            <a:lvl1pPr marL="0" lvl="0" indent="0" algn="ctr">
              <a:spcBef>
                <a:spcPts val="0"/>
              </a:spcBef>
              <a:buNone/>
              <a:defRPr sz="1000">
                <a:solidFill>
                  <a:schemeClr val="lt1"/>
                </a:solidFill>
                <a:latin typeface="Arial"/>
                <a:ea typeface="Arial"/>
                <a:cs typeface="Arial"/>
                <a:sym typeface="Arial"/>
              </a:defRPr>
            </a:lvl1pPr>
            <a:lvl2pPr marL="0" lvl="1" indent="0" algn="ctr">
              <a:spcBef>
                <a:spcPts val="0"/>
              </a:spcBef>
              <a:buNone/>
              <a:defRPr sz="1000">
                <a:solidFill>
                  <a:schemeClr val="lt1"/>
                </a:solidFill>
                <a:latin typeface="Arial"/>
                <a:ea typeface="Arial"/>
                <a:cs typeface="Arial"/>
                <a:sym typeface="Arial"/>
              </a:defRPr>
            </a:lvl2pPr>
            <a:lvl3pPr marL="0" lvl="2" indent="0" algn="ctr">
              <a:spcBef>
                <a:spcPts val="0"/>
              </a:spcBef>
              <a:buNone/>
              <a:defRPr sz="1000">
                <a:solidFill>
                  <a:schemeClr val="lt1"/>
                </a:solidFill>
                <a:latin typeface="Arial"/>
                <a:ea typeface="Arial"/>
                <a:cs typeface="Arial"/>
                <a:sym typeface="Arial"/>
              </a:defRPr>
            </a:lvl3pPr>
            <a:lvl4pPr marL="0" lvl="3" indent="0" algn="ctr">
              <a:spcBef>
                <a:spcPts val="0"/>
              </a:spcBef>
              <a:buNone/>
              <a:defRPr sz="1000">
                <a:solidFill>
                  <a:schemeClr val="lt1"/>
                </a:solidFill>
                <a:latin typeface="Arial"/>
                <a:ea typeface="Arial"/>
                <a:cs typeface="Arial"/>
                <a:sym typeface="Arial"/>
              </a:defRPr>
            </a:lvl4pPr>
            <a:lvl5pPr marL="0" lvl="4" indent="0" algn="ctr">
              <a:spcBef>
                <a:spcPts val="0"/>
              </a:spcBef>
              <a:buNone/>
              <a:defRPr sz="1000">
                <a:solidFill>
                  <a:schemeClr val="lt1"/>
                </a:solidFill>
                <a:latin typeface="Arial"/>
                <a:ea typeface="Arial"/>
                <a:cs typeface="Arial"/>
                <a:sym typeface="Arial"/>
              </a:defRPr>
            </a:lvl5pPr>
            <a:lvl6pPr marL="0" lvl="5" indent="0" algn="ctr">
              <a:spcBef>
                <a:spcPts val="0"/>
              </a:spcBef>
              <a:buNone/>
              <a:defRPr sz="1000">
                <a:solidFill>
                  <a:schemeClr val="lt1"/>
                </a:solidFill>
                <a:latin typeface="Arial"/>
                <a:ea typeface="Arial"/>
                <a:cs typeface="Arial"/>
                <a:sym typeface="Arial"/>
              </a:defRPr>
            </a:lvl6pPr>
            <a:lvl7pPr marL="0" lvl="6" indent="0" algn="ctr">
              <a:spcBef>
                <a:spcPts val="0"/>
              </a:spcBef>
              <a:buNone/>
              <a:defRPr sz="1000">
                <a:solidFill>
                  <a:schemeClr val="lt1"/>
                </a:solidFill>
                <a:latin typeface="Arial"/>
                <a:ea typeface="Arial"/>
                <a:cs typeface="Arial"/>
                <a:sym typeface="Arial"/>
              </a:defRPr>
            </a:lvl7pPr>
            <a:lvl8pPr marL="0" lvl="7" indent="0" algn="ctr">
              <a:spcBef>
                <a:spcPts val="0"/>
              </a:spcBef>
              <a:buNone/>
              <a:defRPr sz="1000">
                <a:solidFill>
                  <a:schemeClr val="lt1"/>
                </a:solidFill>
                <a:latin typeface="Arial"/>
                <a:ea typeface="Arial"/>
                <a:cs typeface="Arial"/>
                <a:sym typeface="Arial"/>
              </a:defRPr>
            </a:lvl8pPr>
            <a:lvl9pPr marL="0" lvl="8" indent="0" algn="ctr">
              <a:spcBef>
                <a:spcPts val="0"/>
              </a:spcBef>
              <a:buNone/>
              <a:defRPr sz="1000">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cxnSp>
        <p:nvCxnSpPr>
          <p:cNvPr id="295" name="Google Shape;295;p38"/>
          <p:cNvCxnSpPr/>
          <p:nvPr/>
        </p:nvCxnSpPr>
        <p:spPr>
          <a:xfrm>
            <a:off x="0" y="6523059"/>
            <a:ext cx="11109960" cy="0"/>
          </a:xfrm>
          <a:prstGeom prst="straightConnector1">
            <a:avLst/>
          </a:prstGeom>
          <a:noFill/>
          <a:ln w="9525" cap="flat" cmpd="sng">
            <a:solidFill>
              <a:schemeClr val="accent2"/>
            </a:solidFill>
            <a:prstDash val="solid"/>
            <a:miter lim="800000"/>
            <a:headEnd type="none" w="sm" len="sm"/>
            <a:tailEnd type="none" w="sm" len="sm"/>
          </a:ln>
        </p:spPr>
      </p:cxnSp>
      <p:sp>
        <p:nvSpPr>
          <p:cNvPr id="296" name="Google Shape;296;p38"/>
          <p:cNvSpPr/>
          <p:nvPr/>
        </p:nvSpPr>
        <p:spPr>
          <a:xfrm>
            <a:off x="0" y="-1"/>
            <a:ext cx="4587349" cy="2419039"/>
          </a:xfrm>
          <a:custGeom>
            <a:avLst/>
            <a:gdLst/>
            <a:ahLst/>
            <a:cxnLst/>
            <a:rect l="l" t="t" r="r" b="b"/>
            <a:pathLst>
              <a:path w="4587349" h="2419039" extrusionOk="0">
                <a:moveTo>
                  <a:pt x="0" y="0"/>
                </a:moveTo>
                <a:lnTo>
                  <a:pt x="4587349" y="0"/>
                </a:lnTo>
                <a:lnTo>
                  <a:pt x="4562933" y="72160"/>
                </a:lnTo>
                <a:cubicBezTo>
                  <a:pt x="4061488" y="1441670"/>
                  <a:pt x="2746538" y="2419039"/>
                  <a:pt x="1203311" y="2419039"/>
                </a:cubicBezTo>
                <a:cubicBezTo>
                  <a:pt x="832937" y="2419039"/>
                  <a:pt x="475711" y="2362743"/>
                  <a:pt x="139724" y="2258240"/>
                </a:cubicBezTo>
                <a:lnTo>
                  <a:pt x="0" y="220710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97" name="Google Shape;297;p38"/>
          <p:cNvSpPr/>
          <p:nvPr/>
        </p:nvSpPr>
        <p:spPr>
          <a:xfrm>
            <a:off x="0" y="1"/>
            <a:ext cx="4341402" cy="2228445"/>
          </a:xfrm>
          <a:custGeom>
            <a:avLst/>
            <a:gdLst/>
            <a:ahLst/>
            <a:cxnLst/>
            <a:rect l="l" t="t" r="r" b="b"/>
            <a:pathLst>
              <a:path w="4341402" h="2228445" extrusionOk="0">
                <a:moveTo>
                  <a:pt x="0" y="0"/>
                </a:moveTo>
                <a:lnTo>
                  <a:pt x="4341402" y="0"/>
                </a:lnTo>
                <a:lnTo>
                  <a:pt x="4293306" y="133775"/>
                </a:lnTo>
                <a:cubicBezTo>
                  <a:pt x="3804175" y="1311915"/>
                  <a:pt x="2656408" y="2156418"/>
                  <a:pt x="1300374" y="2224065"/>
                </a:cubicBezTo>
                <a:lnTo>
                  <a:pt x="1124323" y="2228445"/>
                </a:lnTo>
                <a:lnTo>
                  <a:pt x="1124242" y="2228445"/>
                </a:lnTo>
                <a:lnTo>
                  <a:pt x="948190" y="2224065"/>
                </a:lnTo>
                <a:cubicBezTo>
                  <a:pt x="656570" y="2209517"/>
                  <a:pt x="374582" y="2159041"/>
                  <a:pt x="106705" y="2077045"/>
                </a:cubicBezTo>
                <a:lnTo>
                  <a:pt x="0" y="2041514"/>
                </a:lnTo>
                <a:close/>
              </a:path>
            </a:pathLst>
          </a:custGeom>
          <a:solidFill>
            <a:srgbClr val="670000"/>
          </a:solidFill>
          <a:ln>
            <a:noFill/>
          </a:ln>
        </p:spPr>
        <p:txBody>
          <a:bodyPr spcFirstLastPara="1" wrap="square" lIns="91425" tIns="45700" rIns="91425" bIns="45700" anchor="t" anchorCtr="1">
            <a:noAutofit/>
          </a:bodyPr>
          <a:lstStyle/>
          <a:p>
            <a:pPr marL="0" marR="0" lvl="0" indent="0" algn="ctr" rtl="0">
              <a:lnSpc>
                <a:spcPct val="90000"/>
              </a:lnSpc>
              <a:spcBef>
                <a:spcPts val="0"/>
              </a:spcBef>
              <a:spcAft>
                <a:spcPts val="0"/>
              </a:spcAft>
              <a:buClr>
                <a:schemeClr val="dk1"/>
              </a:buClr>
              <a:buSzPts val="1600"/>
              <a:buFont typeface="Arial"/>
              <a:buNone/>
            </a:pPr>
            <a:endParaRPr sz="1600">
              <a:solidFill>
                <a:schemeClr val="lt1"/>
              </a:solidFill>
              <a:latin typeface="Arial"/>
              <a:ea typeface="Arial"/>
              <a:cs typeface="Arial"/>
              <a:sym typeface="Arial"/>
            </a:endParaRPr>
          </a:p>
        </p:txBody>
      </p:sp>
      <p:sp>
        <p:nvSpPr>
          <p:cNvPr id="298" name="Google Shape;298;p38"/>
          <p:cNvSpPr txBox="1">
            <a:spLocks noGrp="1"/>
          </p:cNvSpPr>
          <p:nvPr>
            <p:ph type="body" idx="1"/>
          </p:nvPr>
        </p:nvSpPr>
        <p:spPr>
          <a:xfrm>
            <a:off x="838200" y="2437325"/>
            <a:ext cx="5181600" cy="3739638"/>
          </a:xfrm>
          <a:prstGeom prst="rect">
            <a:avLst/>
          </a:prstGeom>
          <a:noFill/>
          <a:ln>
            <a:noFill/>
          </a:ln>
        </p:spPr>
        <p:txBody>
          <a:bodyPr spcFirstLastPara="1" wrap="square" lIns="0" tIns="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9" name="Google Shape;299;p38"/>
          <p:cNvSpPr txBox="1">
            <a:spLocks noGrp="1"/>
          </p:cNvSpPr>
          <p:nvPr>
            <p:ph type="body" idx="2"/>
          </p:nvPr>
        </p:nvSpPr>
        <p:spPr>
          <a:xfrm>
            <a:off x="6438886" y="2404377"/>
            <a:ext cx="5181600" cy="3772586"/>
          </a:xfrm>
          <a:prstGeom prst="rect">
            <a:avLst/>
          </a:prstGeom>
          <a:noFill/>
          <a:ln>
            <a:noFill/>
          </a:ln>
        </p:spPr>
        <p:txBody>
          <a:bodyPr spcFirstLastPara="1" wrap="square" lIns="0" tIns="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29"/>
        <p:cNvGrpSpPr/>
        <p:nvPr/>
      </p:nvGrpSpPr>
      <p:grpSpPr>
        <a:xfrm>
          <a:off x="0" y="0"/>
          <a:ext cx="0" cy="0"/>
          <a:chOff x="0" y="0"/>
          <a:chExt cx="0" cy="0"/>
        </a:xfrm>
      </p:grpSpPr>
      <p:grpSp>
        <p:nvGrpSpPr>
          <p:cNvPr id="30" name="Google Shape;30;p18"/>
          <p:cNvGrpSpPr/>
          <p:nvPr/>
        </p:nvGrpSpPr>
        <p:grpSpPr>
          <a:xfrm>
            <a:off x="0" y="0"/>
            <a:ext cx="12192000" cy="4453577"/>
            <a:chOff x="0" y="-277094"/>
            <a:chExt cx="12192000" cy="5876838"/>
          </a:xfrm>
        </p:grpSpPr>
        <p:sp>
          <p:nvSpPr>
            <p:cNvPr id="31" name="Google Shape;31;p18"/>
            <p:cNvSpPr/>
            <p:nvPr/>
          </p:nvSpPr>
          <p:spPr>
            <a:xfrm>
              <a:off x="0" y="1811086"/>
              <a:ext cx="12192000" cy="1196975"/>
            </a:xfrm>
            <a:prstGeom prst="rect">
              <a:avLst/>
            </a:prstGeom>
            <a:solidFill>
              <a:schemeClr val="lt2">
                <a:alpha val="2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2" name="Google Shape;32;p18"/>
            <p:cNvSpPr/>
            <p:nvPr/>
          </p:nvSpPr>
          <p:spPr>
            <a:xfrm>
              <a:off x="0" y="4954586"/>
              <a:ext cx="12192000" cy="71437"/>
            </a:xfrm>
            <a:prstGeom prst="rect">
              <a:avLst/>
            </a:prstGeom>
            <a:solidFill>
              <a:schemeClr val="lt2">
                <a:alpha val="2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3" name="Google Shape;33;p18"/>
            <p:cNvSpPr/>
            <p:nvPr/>
          </p:nvSpPr>
          <p:spPr>
            <a:xfrm>
              <a:off x="0" y="4487469"/>
              <a:ext cx="12192000" cy="71437"/>
            </a:xfrm>
            <a:prstGeom prst="rect">
              <a:avLst/>
            </a:prstGeom>
            <a:solidFill>
              <a:schemeClr val="lt2">
                <a:alpha val="2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4" name="Google Shape;34;p18"/>
            <p:cNvSpPr/>
            <p:nvPr/>
          </p:nvSpPr>
          <p:spPr>
            <a:xfrm>
              <a:off x="0" y="3975099"/>
              <a:ext cx="12192000" cy="250825"/>
            </a:xfrm>
            <a:prstGeom prst="rect">
              <a:avLst/>
            </a:prstGeom>
            <a:solidFill>
              <a:schemeClr val="lt2">
                <a:alpha val="2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5" name="Google Shape;35;p18"/>
            <p:cNvSpPr/>
            <p:nvPr/>
          </p:nvSpPr>
          <p:spPr>
            <a:xfrm>
              <a:off x="0" y="3142331"/>
              <a:ext cx="12192000" cy="698500"/>
            </a:xfrm>
            <a:prstGeom prst="rect">
              <a:avLst/>
            </a:prstGeom>
            <a:solidFill>
              <a:schemeClr val="lt2">
                <a:alpha val="2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6" name="Google Shape;36;p18"/>
            <p:cNvSpPr/>
            <p:nvPr/>
          </p:nvSpPr>
          <p:spPr>
            <a:xfrm>
              <a:off x="0" y="-277094"/>
              <a:ext cx="12192000" cy="1953911"/>
            </a:xfrm>
            <a:prstGeom prst="rect">
              <a:avLst/>
            </a:prstGeom>
            <a:solidFill>
              <a:schemeClr val="lt2">
                <a:alpha val="2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7" name="Google Shape;37;p18"/>
            <p:cNvSpPr/>
            <p:nvPr/>
          </p:nvSpPr>
          <p:spPr>
            <a:xfrm>
              <a:off x="0" y="5575612"/>
              <a:ext cx="12192000" cy="24132"/>
            </a:xfrm>
            <a:prstGeom prst="rect">
              <a:avLst/>
            </a:prstGeom>
            <a:solidFill>
              <a:schemeClr val="lt2">
                <a:alpha val="2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38" name="Google Shape;38;p18"/>
          <p:cNvSpPr/>
          <p:nvPr/>
        </p:nvSpPr>
        <p:spPr>
          <a:xfrm>
            <a:off x="0" y="0"/>
            <a:ext cx="12192000" cy="6858000"/>
          </a:xfrm>
          <a:prstGeom prst="rect">
            <a:avLst/>
          </a:prstGeom>
          <a:gradFill>
            <a:gsLst>
              <a:gs pos="0">
                <a:srgbClr val="FFFFFF">
                  <a:alpha val="0"/>
                </a:srgbClr>
              </a:gs>
              <a:gs pos="52000">
                <a:srgbClr val="FFFFFF">
                  <a:alpha val="69803"/>
                </a:srgbClr>
              </a:gs>
              <a:gs pos="90000">
                <a:schemeClr val="lt1"/>
              </a:gs>
              <a:gs pos="100000">
                <a:schemeClr val="lt1"/>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9" name="Google Shape;39;p18"/>
          <p:cNvSpPr/>
          <p:nvPr/>
        </p:nvSpPr>
        <p:spPr>
          <a:xfrm>
            <a:off x="5323076" y="997893"/>
            <a:ext cx="6868924" cy="5860108"/>
          </a:xfrm>
          <a:custGeom>
            <a:avLst/>
            <a:gdLst/>
            <a:ahLst/>
            <a:cxnLst/>
            <a:rect l="l" t="t" r="r" b="b"/>
            <a:pathLst>
              <a:path w="6868924" h="5860108" extrusionOk="0">
                <a:moveTo>
                  <a:pt x="3874977" y="0"/>
                </a:moveTo>
                <a:cubicBezTo>
                  <a:pt x="5078778" y="0"/>
                  <a:pt x="6154370" y="548929"/>
                  <a:pt x="6865098" y="1410132"/>
                </a:cubicBezTo>
                <a:lnTo>
                  <a:pt x="6868924" y="1415249"/>
                </a:lnTo>
                <a:lnTo>
                  <a:pt x="6868924" y="5860108"/>
                </a:lnTo>
                <a:lnTo>
                  <a:pt x="551579" y="5860108"/>
                </a:lnTo>
                <a:lnTo>
                  <a:pt x="467689" y="5722022"/>
                </a:lnTo>
                <a:cubicBezTo>
                  <a:pt x="169423" y="5172963"/>
                  <a:pt x="0" y="4543756"/>
                  <a:pt x="0" y="3874977"/>
                </a:cubicBezTo>
                <a:cubicBezTo>
                  <a:pt x="0" y="1734886"/>
                  <a:pt x="1734886" y="0"/>
                  <a:pt x="3874977"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0" name="Google Shape;40;p18"/>
          <p:cNvSpPr>
            <a:spLocks noGrp="1"/>
          </p:cNvSpPr>
          <p:nvPr>
            <p:ph type="pic" idx="2"/>
          </p:nvPr>
        </p:nvSpPr>
        <p:spPr>
          <a:xfrm>
            <a:off x="5576326" y="1251145"/>
            <a:ext cx="6615674" cy="5596389"/>
          </a:xfrm>
          <a:prstGeom prst="rect">
            <a:avLst/>
          </a:prstGeom>
          <a:solidFill>
            <a:srgbClr val="670000"/>
          </a:solidFill>
          <a:ln>
            <a:noFill/>
          </a:ln>
        </p:spPr>
      </p:sp>
      <p:sp>
        <p:nvSpPr>
          <p:cNvPr id="41" name="Google Shape;41;p18"/>
          <p:cNvSpPr txBox="1">
            <a:spLocks noGrp="1"/>
          </p:cNvSpPr>
          <p:nvPr>
            <p:ph type="title"/>
          </p:nvPr>
        </p:nvSpPr>
        <p:spPr>
          <a:xfrm>
            <a:off x="640079" y="504419"/>
            <a:ext cx="5144927" cy="1480711"/>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accent2"/>
              </a:buClr>
              <a:buSzPts val="2400"/>
              <a:buFont typeface="Century Gothic"/>
              <a:buNone/>
              <a:defRPr sz="2400" b="1">
                <a:solidFill>
                  <a:schemeClr val="accent2"/>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8"/>
          <p:cNvSpPr txBox="1">
            <a:spLocks noGrp="1"/>
          </p:cNvSpPr>
          <p:nvPr>
            <p:ph type="body" idx="1"/>
          </p:nvPr>
        </p:nvSpPr>
        <p:spPr>
          <a:xfrm>
            <a:off x="640080" y="2489548"/>
            <a:ext cx="4131946" cy="3379439"/>
          </a:xfrm>
          <a:prstGeom prst="rect">
            <a:avLst/>
          </a:prstGeom>
          <a:noFill/>
          <a:ln>
            <a:noFill/>
          </a:ln>
        </p:spPr>
        <p:txBody>
          <a:bodyPr spcFirstLastPara="1" wrap="square" lIns="0" tIns="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300"/>
        <p:cNvGrpSpPr/>
        <p:nvPr/>
      </p:nvGrpSpPr>
      <p:grpSpPr>
        <a:xfrm>
          <a:off x="0" y="0"/>
          <a:ext cx="0" cy="0"/>
          <a:chOff x="0" y="0"/>
          <a:chExt cx="0" cy="0"/>
        </a:xfrm>
      </p:grpSpPr>
      <p:grpSp>
        <p:nvGrpSpPr>
          <p:cNvPr id="301" name="Google Shape;301;p39"/>
          <p:cNvGrpSpPr/>
          <p:nvPr/>
        </p:nvGrpSpPr>
        <p:grpSpPr>
          <a:xfrm rot="10800000" flipH="1">
            <a:off x="0" y="2404423"/>
            <a:ext cx="12192000" cy="4453577"/>
            <a:chOff x="0" y="-277094"/>
            <a:chExt cx="12192000" cy="5876838"/>
          </a:xfrm>
        </p:grpSpPr>
        <p:sp>
          <p:nvSpPr>
            <p:cNvPr id="302" name="Google Shape;302;p39"/>
            <p:cNvSpPr/>
            <p:nvPr/>
          </p:nvSpPr>
          <p:spPr>
            <a:xfrm>
              <a:off x="0" y="1811086"/>
              <a:ext cx="12192000" cy="1196975"/>
            </a:xfrm>
            <a:prstGeom prst="rect">
              <a:avLst/>
            </a:prstGeom>
            <a:solidFill>
              <a:schemeClr val="lt2">
                <a:alpha val="2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03" name="Google Shape;303;p39"/>
            <p:cNvSpPr/>
            <p:nvPr/>
          </p:nvSpPr>
          <p:spPr>
            <a:xfrm>
              <a:off x="0" y="4954586"/>
              <a:ext cx="12192000" cy="71437"/>
            </a:xfrm>
            <a:prstGeom prst="rect">
              <a:avLst/>
            </a:prstGeom>
            <a:solidFill>
              <a:schemeClr val="lt2">
                <a:alpha val="2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04" name="Google Shape;304;p39"/>
            <p:cNvSpPr/>
            <p:nvPr/>
          </p:nvSpPr>
          <p:spPr>
            <a:xfrm>
              <a:off x="0" y="4487469"/>
              <a:ext cx="12192000" cy="71437"/>
            </a:xfrm>
            <a:prstGeom prst="rect">
              <a:avLst/>
            </a:prstGeom>
            <a:solidFill>
              <a:schemeClr val="lt2">
                <a:alpha val="2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05" name="Google Shape;305;p39"/>
            <p:cNvSpPr/>
            <p:nvPr/>
          </p:nvSpPr>
          <p:spPr>
            <a:xfrm>
              <a:off x="0" y="3975099"/>
              <a:ext cx="12192000" cy="250825"/>
            </a:xfrm>
            <a:prstGeom prst="rect">
              <a:avLst/>
            </a:prstGeom>
            <a:solidFill>
              <a:schemeClr val="lt2">
                <a:alpha val="2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06" name="Google Shape;306;p39"/>
            <p:cNvSpPr/>
            <p:nvPr/>
          </p:nvSpPr>
          <p:spPr>
            <a:xfrm>
              <a:off x="0" y="3142331"/>
              <a:ext cx="12192000" cy="698500"/>
            </a:xfrm>
            <a:prstGeom prst="rect">
              <a:avLst/>
            </a:prstGeom>
            <a:solidFill>
              <a:schemeClr val="lt2">
                <a:alpha val="2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07" name="Google Shape;307;p39"/>
            <p:cNvSpPr/>
            <p:nvPr/>
          </p:nvSpPr>
          <p:spPr>
            <a:xfrm>
              <a:off x="0" y="-277094"/>
              <a:ext cx="12192000" cy="1953911"/>
            </a:xfrm>
            <a:prstGeom prst="rect">
              <a:avLst/>
            </a:prstGeom>
            <a:solidFill>
              <a:schemeClr val="lt2">
                <a:alpha val="2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08" name="Google Shape;308;p39"/>
            <p:cNvSpPr/>
            <p:nvPr/>
          </p:nvSpPr>
          <p:spPr>
            <a:xfrm>
              <a:off x="0" y="5575612"/>
              <a:ext cx="12192000" cy="24132"/>
            </a:xfrm>
            <a:prstGeom prst="rect">
              <a:avLst/>
            </a:prstGeom>
            <a:solidFill>
              <a:schemeClr val="lt2">
                <a:alpha val="2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309" name="Google Shape;309;p39"/>
          <p:cNvSpPr/>
          <p:nvPr/>
        </p:nvSpPr>
        <p:spPr>
          <a:xfrm rot="10800000" flipH="1">
            <a:off x="0" y="0"/>
            <a:ext cx="12192000" cy="6539124"/>
          </a:xfrm>
          <a:prstGeom prst="rect">
            <a:avLst/>
          </a:prstGeom>
          <a:gradFill>
            <a:gsLst>
              <a:gs pos="0">
                <a:srgbClr val="FFFFFF">
                  <a:alpha val="0"/>
                </a:srgbClr>
              </a:gs>
              <a:gs pos="25000">
                <a:srgbClr val="FFFFFF">
                  <a:alpha val="0"/>
                </a:srgbClr>
              </a:gs>
              <a:gs pos="75000">
                <a:schemeClr val="lt1"/>
              </a:gs>
              <a:gs pos="100000">
                <a:schemeClr val="lt1"/>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10" name="Google Shape;310;p39"/>
          <p:cNvSpPr txBox="1">
            <a:spLocks noGrp="1"/>
          </p:cNvSpPr>
          <p:nvPr>
            <p:ph type="title"/>
          </p:nvPr>
        </p:nvSpPr>
        <p:spPr>
          <a:xfrm>
            <a:off x="3525520" y="246253"/>
            <a:ext cx="8094972" cy="173887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accent2"/>
              </a:buClr>
              <a:buSzPts val="2400"/>
              <a:buFont typeface="Century Gothic"/>
              <a:buNone/>
              <a:defRPr sz="2400" b="1">
                <a:solidFill>
                  <a:schemeClr val="accent2"/>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1" name="Google Shape;311;p39"/>
          <p:cNvSpPr/>
          <p:nvPr/>
        </p:nvSpPr>
        <p:spPr>
          <a:xfrm>
            <a:off x="11230815" y="6327865"/>
            <a:ext cx="389686" cy="389684"/>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cxnSp>
        <p:nvCxnSpPr>
          <p:cNvPr id="312" name="Google Shape;312;p39"/>
          <p:cNvCxnSpPr/>
          <p:nvPr/>
        </p:nvCxnSpPr>
        <p:spPr>
          <a:xfrm>
            <a:off x="11107057" y="6294459"/>
            <a:ext cx="0" cy="457200"/>
          </a:xfrm>
          <a:prstGeom prst="straightConnector1">
            <a:avLst/>
          </a:prstGeom>
          <a:noFill/>
          <a:ln w="9525" cap="flat" cmpd="sng">
            <a:solidFill>
              <a:schemeClr val="accent2"/>
            </a:solidFill>
            <a:prstDash val="solid"/>
            <a:miter lim="800000"/>
            <a:headEnd type="none" w="sm" len="sm"/>
            <a:tailEnd type="none" w="sm" len="sm"/>
          </a:ln>
        </p:spPr>
      </p:cxnSp>
      <p:sp>
        <p:nvSpPr>
          <p:cNvPr id="313" name="Google Shape;313;p39"/>
          <p:cNvSpPr txBox="1">
            <a:spLocks noGrp="1"/>
          </p:cNvSpPr>
          <p:nvPr>
            <p:ph type="sldNum" idx="12"/>
          </p:nvPr>
        </p:nvSpPr>
        <p:spPr>
          <a:xfrm>
            <a:off x="11230806" y="6327866"/>
            <a:ext cx="389686" cy="393610"/>
          </a:xfrm>
          <a:prstGeom prst="rect">
            <a:avLst/>
          </a:prstGeom>
          <a:noFill/>
          <a:ln>
            <a:noFill/>
          </a:ln>
        </p:spPr>
        <p:txBody>
          <a:bodyPr spcFirstLastPara="1" wrap="square" lIns="0" tIns="45700" rIns="0" bIns="45700" anchor="ctr" anchorCtr="1">
            <a:noAutofit/>
          </a:bodyPr>
          <a:lstStyle>
            <a:lvl1pPr marL="0" lvl="0" indent="0" algn="ctr">
              <a:spcBef>
                <a:spcPts val="0"/>
              </a:spcBef>
              <a:buNone/>
              <a:defRPr sz="1000">
                <a:solidFill>
                  <a:schemeClr val="lt1"/>
                </a:solidFill>
                <a:latin typeface="Arial"/>
                <a:ea typeface="Arial"/>
                <a:cs typeface="Arial"/>
                <a:sym typeface="Arial"/>
              </a:defRPr>
            </a:lvl1pPr>
            <a:lvl2pPr marL="0" lvl="1" indent="0" algn="ctr">
              <a:spcBef>
                <a:spcPts val="0"/>
              </a:spcBef>
              <a:buNone/>
              <a:defRPr sz="1000">
                <a:solidFill>
                  <a:schemeClr val="lt1"/>
                </a:solidFill>
                <a:latin typeface="Arial"/>
                <a:ea typeface="Arial"/>
                <a:cs typeface="Arial"/>
                <a:sym typeface="Arial"/>
              </a:defRPr>
            </a:lvl2pPr>
            <a:lvl3pPr marL="0" lvl="2" indent="0" algn="ctr">
              <a:spcBef>
                <a:spcPts val="0"/>
              </a:spcBef>
              <a:buNone/>
              <a:defRPr sz="1000">
                <a:solidFill>
                  <a:schemeClr val="lt1"/>
                </a:solidFill>
                <a:latin typeface="Arial"/>
                <a:ea typeface="Arial"/>
                <a:cs typeface="Arial"/>
                <a:sym typeface="Arial"/>
              </a:defRPr>
            </a:lvl3pPr>
            <a:lvl4pPr marL="0" lvl="3" indent="0" algn="ctr">
              <a:spcBef>
                <a:spcPts val="0"/>
              </a:spcBef>
              <a:buNone/>
              <a:defRPr sz="1000">
                <a:solidFill>
                  <a:schemeClr val="lt1"/>
                </a:solidFill>
                <a:latin typeface="Arial"/>
                <a:ea typeface="Arial"/>
                <a:cs typeface="Arial"/>
                <a:sym typeface="Arial"/>
              </a:defRPr>
            </a:lvl4pPr>
            <a:lvl5pPr marL="0" lvl="4" indent="0" algn="ctr">
              <a:spcBef>
                <a:spcPts val="0"/>
              </a:spcBef>
              <a:buNone/>
              <a:defRPr sz="1000">
                <a:solidFill>
                  <a:schemeClr val="lt1"/>
                </a:solidFill>
                <a:latin typeface="Arial"/>
                <a:ea typeface="Arial"/>
                <a:cs typeface="Arial"/>
                <a:sym typeface="Arial"/>
              </a:defRPr>
            </a:lvl5pPr>
            <a:lvl6pPr marL="0" lvl="5" indent="0" algn="ctr">
              <a:spcBef>
                <a:spcPts val="0"/>
              </a:spcBef>
              <a:buNone/>
              <a:defRPr sz="1000">
                <a:solidFill>
                  <a:schemeClr val="lt1"/>
                </a:solidFill>
                <a:latin typeface="Arial"/>
                <a:ea typeface="Arial"/>
                <a:cs typeface="Arial"/>
                <a:sym typeface="Arial"/>
              </a:defRPr>
            </a:lvl6pPr>
            <a:lvl7pPr marL="0" lvl="6" indent="0" algn="ctr">
              <a:spcBef>
                <a:spcPts val="0"/>
              </a:spcBef>
              <a:buNone/>
              <a:defRPr sz="1000">
                <a:solidFill>
                  <a:schemeClr val="lt1"/>
                </a:solidFill>
                <a:latin typeface="Arial"/>
                <a:ea typeface="Arial"/>
                <a:cs typeface="Arial"/>
                <a:sym typeface="Arial"/>
              </a:defRPr>
            </a:lvl7pPr>
            <a:lvl8pPr marL="0" lvl="7" indent="0" algn="ctr">
              <a:spcBef>
                <a:spcPts val="0"/>
              </a:spcBef>
              <a:buNone/>
              <a:defRPr sz="1000">
                <a:solidFill>
                  <a:schemeClr val="lt1"/>
                </a:solidFill>
                <a:latin typeface="Arial"/>
                <a:ea typeface="Arial"/>
                <a:cs typeface="Arial"/>
                <a:sym typeface="Arial"/>
              </a:defRPr>
            </a:lvl8pPr>
            <a:lvl9pPr marL="0" lvl="8" indent="0" algn="ctr">
              <a:spcBef>
                <a:spcPts val="0"/>
              </a:spcBef>
              <a:buNone/>
              <a:defRPr sz="1000">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cxnSp>
        <p:nvCxnSpPr>
          <p:cNvPr id="314" name="Google Shape;314;p39"/>
          <p:cNvCxnSpPr/>
          <p:nvPr/>
        </p:nvCxnSpPr>
        <p:spPr>
          <a:xfrm>
            <a:off x="0" y="6523059"/>
            <a:ext cx="11109960" cy="0"/>
          </a:xfrm>
          <a:prstGeom prst="straightConnector1">
            <a:avLst/>
          </a:prstGeom>
          <a:noFill/>
          <a:ln w="9525" cap="flat" cmpd="sng">
            <a:solidFill>
              <a:schemeClr val="accent2"/>
            </a:solidFill>
            <a:prstDash val="solid"/>
            <a:miter lim="800000"/>
            <a:headEnd type="none" w="sm" len="sm"/>
            <a:tailEnd type="none" w="sm" len="sm"/>
          </a:ln>
        </p:spPr>
      </p:cxnSp>
      <p:sp>
        <p:nvSpPr>
          <p:cNvPr id="315" name="Google Shape;315;p39"/>
          <p:cNvSpPr/>
          <p:nvPr/>
        </p:nvSpPr>
        <p:spPr>
          <a:xfrm>
            <a:off x="0" y="-1"/>
            <a:ext cx="4587349" cy="2419039"/>
          </a:xfrm>
          <a:custGeom>
            <a:avLst/>
            <a:gdLst/>
            <a:ahLst/>
            <a:cxnLst/>
            <a:rect l="l" t="t" r="r" b="b"/>
            <a:pathLst>
              <a:path w="4587349" h="2419039" extrusionOk="0">
                <a:moveTo>
                  <a:pt x="0" y="0"/>
                </a:moveTo>
                <a:lnTo>
                  <a:pt x="4587349" y="0"/>
                </a:lnTo>
                <a:lnTo>
                  <a:pt x="4562933" y="72160"/>
                </a:lnTo>
                <a:cubicBezTo>
                  <a:pt x="4061488" y="1441670"/>
                  <a:pt x="2746538" y="2419039"/>
                  <a:pt x="1203311" y="2419039"/>
                </a:cubicBezTo>
                <a:cubicBezTo>
                  <a:pt x="832937" y="2419039"/>
                  <a:pt x="475711" y="2362743"/>
                  <a:pt x="139724" y="2258240"/>
                </a:cubicBezTo>
                <a:lnTo>
                  <a:pt x="0" y="220710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16" name="Google Shape;316;p39"/>
          <p:cNvSpPr/>
          <p:nvPr/>
        </p:nvSpPr>
        <p:spPr>
          <a:xfrm>
            <a:off x="0" y="1"/>
            <a:ext cx="4341402" cy="2228445"/>
          </a:xfrm>
          <a:custGeom>
            <a:avLst/>
            <a:gdLst/>
            <a:ahLst/>
            <a:cxnLst/>
            <a:rect l="l" t="t" r="r" b="b"/>
            <a:pathLst>
              <a:path w="4341402" h="2228445" extrusionOk="0">
                <a:moveTo>
                  <a:pt x="0" y="0"/>
                </a:moveTo>
                <a:lnTo>
                  <a:pt x="4341402" y="0"/>
                </a:lnTo>
                <a:lnTo>
                  <a:pt x="4293306" y="133775"/>
                </a:lnTo>
                <a:cubicBezTo>
                  <a:pt x="3804175" y="1311915"/>
                  <a:pt x="2656408" y="2156418"/>
                  <a:pt x="1300374" y="2224065"/>
                </a:cubicBezTo>
                <a:lnTo>
                  <a:pt x="1124323" y="2228445"/>
                </a:lnTo>
                <a:lnTo>
                  <a:pt x="1124242" y="2228445"/>
                </a:lnTo>
                <a:lnTo>
                  <a:pt x="948190" y="2224065"/>
                </a:lnTo>
                <a:cubicBezTo>
                  <a:pt x="656570" y="2209517"/>
                  <a:pt x="374582" y="2159041"/>
                  <a:pt x="106705" y="2077045"/>
                </a:cubicBezTo>
                <a:lnTo>
                  <a:pt x="0" y="2041514"/>
                </a:lnTo>
                <a:close/>
              </a:path>
            </a:pathLst>
          </a:custGeom>
          <a:solidFill>
            <a:srgbClr val="670000"/>
          </a:solidFill>
          <a:ln>
            <a:noFill/>
          </a:ln>
        </p:spPr>
        <p:txBody>
          <a:bodyPr spcFirstLastPara="1" wrap="square" lIns="91425" tIns="45700" rIns="91425" bIns="45700" anchor="t" anchorCtr="1">
            <a:noAutofit/>
          </a:bodyPr>
          <a:lstStyle/>
          <a:p>
            <a:pPr marL="0" marR="0" lvl="0" indent="0" algn="ctr" rtl="0">
              <a:lnSpc>
                <a:spcPct val="90000"/>
              </a:lnSpc>
              <a:spcBef>
                <a:spcPts val="0"/>
              </a:spcBef>
              <a:spcAft>
                <a:spcPts val="0"/>
              </a:spcAft>
              <a:buClr>
                <a:schemeClr val="dk1"/>
              </a:buClr>
              <a:buSzPts val="1600"/>
              <a:buFont typeface="Arial"/>
              <a:buNone/>
            </a:pPr>
            <a:endParaRPr sz="1600">
              <a:solidFill>
                <a:schemeClr val="lt1"/>
              </a:solidFill>
              <a:latin typeface="Arial"/>
              <a:ea typeface="Arial"/>
              <a:cs typeface="Arial"/>
              <a:sym typeface="Arial"/>
            </a:endParaRPr>
          </a:p>
        </p:txBody>
      </p:sp>
      <p:sp>
        <p:nvSpPr>
          <p:cNvPr id="317" name="Google Shape;317;p39"/>
          <p:cNvSpPr txBox="1">
            <a:spLocks noGrp="1"/>
          </p:cNvSpPr>
          <p:nvPr>
            <p:ph type="body" idx="1"/>
          </p:nvPr>
        </p:nvSpPr>
        <p:spPr>
          <a:xfrm>
            <a:off x="839788" y="2123331"/>
            <a:ext cx="5157787" cy="626652"/>
          </a:xfrm>
          <a:prstGeom prst="rect">
            <a:avLst/>
          </a:prstGeom>
          <a:noFill/>
          <a:ln>
            <a:noFill/>
          </a:ln>
        </p:spPr>
        <p:txBody>
          <a:bodyPr spcFirstLastPara="1" wrap="square" lIns="0" tIns="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18" name="Google Shape;318;p39"/>
          <p:cNvSpPr txBox="1">
            <a:spLocks noGrp="1"/>
          </p:cNvSpPr>
          <p:nvPr>
            <p:ph type="body" idx="2"/>
          </p:nvPr>
        </p:nvSpPr>
        <p:spPr>
          <a:xfrm>
            <a:off x="839788" y="2839199"/>
            <a:ext cx="5157787" cy="3350464"/>
          </a:xfrm>
          <a:prstGeom prst="rect">
            <a:avLst/>
          </a:prstGeom>
          <a:noFill/>
          <a:ln>
            <a:noFill/>
          </a:ln>
        </p:spPr>
        <p:txBody>
          <a:bodyPr spcFirstLastPara="1" wrap="square" lIns="0" tIns="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9" name="Google Shape;319;p39"/>
          <p:cNvSpPr txBox="1">
            <a:spLocks noGrp="1"/>
          </p:cNvSpPr>
          <p:nvPr>
            <p:ph type="body" idx="3"/>
          </p:nvPr>
        </p:nvSpPr>
        <p:spPr>
          <a:xfrm>
            <a:off x="6437304" y="2123331"/>
            <a:ext cx="5183188" cy="626652"/>
          </a:xfrm>
          <a:prstGeom prst="rect">
            <a:avLst/>
          </a:prstGeom>
          <a:noFill/>
          <a:ln>
            <a:noFill/>
          </a:ln>
        </p:spPr>
        <p:txBody>
          <a:bodyPr spcFirstLastPara="1" wrap="square" lIns="0" tIns="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20" name="Google Shape;320;p39"/>
          <p:cNvSpPr txBox="1">
            <a:spLocks noGrp="1"/>
          </p:cNvSpPr>
          <p:nvPr>
            <p:ph type="body" idx="4"/>
          </p:nvPr>
        </p:nvSpPr>
        <p:spPr>
          <a:xfrm>
            <a:off x="6437304" y="2839199"/>
            <a:ext cx="5183188" cy="3350464"/>
          </a:xfrm>
          <a:prstGeom prst="rect">
            <a:avLst/>
          </a:prstGeom>
          <a:noFill/>
          <a:ln>
            <a:noFill/>
          </a:ln>
        </p:spPr>
        <p:txBody>
          <a:bodyPr spcFirstLastPara="1" wrap="square" lIns="0" tIns="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1_Picture with Caption">
  <p:cSld name="1_Picture with Caption">
    <p:spTree>
      <p:nvGrpSpPr>
        <p:cNvPr id="1" name="Shape 321"/>
        <p:cNvGrpSpPr/>
        <p:nvPr/>
      </p:nvGrpSpPr>
      <p:grpSpPr>
        <a:xfrm>
          <a:off x="0" y="0"/>
          <a:ext cx="0" cy="0"/>
          <a:chOff x="0" y="0"/>
          <a:chExt cx="0" cy="0"/>
        </a:xfrm>
      </p:grpSpPr>
      <p:grpSp>
        <p:nvGrpSpPr>
          <p:cNvPr id="322" name="Google Shape;322;p40"/>
          <p:cNvGrpSpPr/>
          <p:nvPr/>
        </p:nvGrpSpPr>
        <p:grpSpPr>
          <a:xfrm>
            <a:off x="0" y="0"/>
            <a:ext cx="12192000" cy="4453577"/>
            <a:chOff x="0" y="-277094"/>
            <a:chExt cx="12192000" cy="5876838"/>
          </a:xfrm>
        </p:grpSpPr>
        <p:sp>
          <p:nvSpPr>
            <p:cNvPr id="323" name="Google Shape;323;p40"/>
            <p:cNvSpPr/>
            <p:nvPr/>
          </p:nvSpPr>
          <p:spPr>
            <a:xfrm>
              <a:off x="0" y="1811086"/>
              <a:ext cx="12192000" cy="1196975"/>
            </a:xfrm>
            <a:prstGeom prst="rect">
              <a:avLst/>
            </a:prstGeom>
            <a:solidFill>
              <a:schemeClr val="lt2">
                <a:alpha val="2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24" name="Google Shape;324;p40"/>
            <p:cNvSpPr/>
            <p:nvPr/>
          </p:nvSpPr>
          <p:spPr>
            <a:xfrm>
              <a:off x="0" y="4954586"/>
              <a:ext cx="12192000" cy="71437"/>
            </a:xfrm>
            <a:prstGeom prst="rect">
              <a:avLst/>
            </a:prstGeom>
            <a:solidFill>
              <a:schemeClr val="lt2">
                <a:alpha val="2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25" name="Google Shape;325;p40"/>
            <p:cNvSpPr/>
            <p:nvPr/>
          </p:nvSpPr>
          <p:spPr>
            <a:xfrm>
              <a:off x="0" y="4487469"/>
              <a:ext cx="12192000" cy="71437"/>
            </a:xfrm>
            <a:prstGeom prst="rect">
              <a:avLst/>
            </a:prstGeom>
            <a:solidFill>
              <a:schemeClr val="lt2">
                <a:alpha val="2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26" name="Google Shape;326;p40"/>
            <p:cNvSpPr/>
            <p:nvPr/>
          </p:nvSpPr>
          <p:spPr>
            <a:xfrm>
              <a:off x="0" y="3975099"/>
              <a:ext cx="12192000" cy="250825"/>
            </a:xfrm>
            <a:prstGeom prst="rect">
              <a:avLst/>
            </a:prstGeom>
            <a:solidFill>
              <a:schemeClr val="lt2">
                <a:alpha val="2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27" name="Google Shape;327;p40"/>
            <p:cNvSpPr/>
            <p:nvPr/>
          </p:nvSpPr>
          <p:spPr>
            <a:xfrm>
              <a:off x="0" y="3142331"/>
              <a:ext cx="12192000" cy="698500"/>
            </a:xfrm>
            <a:prstGeom prst="rect">
              <a:avLst/>
            </a:prstGeom>
            <a:solidFill>
              <a:schemeClr val="lt2">
                <a:alpha val="2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28" name="Google Shape;328;p40"/>
            <p:cNvSpPr/>
            <p:nvPr/>
          </p:nvSpPr>
          <p:spPr>
            <a:xfrm>
              <a:off x="0" y="-277094"/>
              <a:ext cx="12192000" cy="1953911"/>
            </a:xfrm>
            <a:prstGeom prst="rect">
              <a:avLst/>
            </a:prstGeom>
            <a:solidFill>
              <a:schemeClr val="lt2">
                <a:alpha val="2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29" name="Google Shape;329;p40"/>
            <p:cNvSpPr/>
            <p:nvPr/>
          </p:nvSpPr>
          <p:spPr>
            <a:xfrm>
              <a:off x="0" y="5575612"/>
              <a:ext cx="12192000" cy="24132"/>
            </a:xfrm>
            <a:prstGeom prst="rect">
              <a:avLst/>
            </a:prstGeom>
            <a:solidFill>
              <a:schemeClr val="lt2">
                <a:alpha val="2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330" name="Google Shape;330;p40"/>
          <p:cNvSpPr/>
          <p:nvPr/>
        </p:nvSpPr>
        <p:spPr>
          <a:xfrm>
            <a:off x="0" y="0"/>
            <a:ext cx="12192000" cy="6858000"/>
          </a:xfrm>
          <a:prstGeom prst="rect">
            <a:avLst/>
          </a:prstGeom>
          <a:gradFill>
            <a:gsLst>
              <a:gs pos="0">
                <a:srgbClr val="FFFFFF">
                  <a:alpha val="0"/>
                </a:srgbClr>
              </a:gs>
              <a:gs pos="52000">
                <a:srgbClr val="FFFFFF">
                  <a:alpha val="69803"/>
                </a:srgbClr>
              </a:gs>
              <a:gs pos="90000">
                <a:schemeClr val="lt1"/>
              </a:gs>
              <a:gs pos="100000">
                <a:schemeClr val="lt1"/>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31" name="Google Shape;331;p40"/>
          <p:cNvSpPr/>
          <p:nvPr/>
        </p:nvSpPr>
        <p:spPr>
          <a:xfrm>
            <a:off x="5323076" y="997893"/>
            <a:ext cx="6868924" cy="5860108"/>
          </a:xfrm>
          <a:custGeom>
            <a:avLst/>
            <a:gdLst/>
            <a:ahLst/>
            <a:cxnLst/>
            <a:rect l="l" t="t" r="r" b="b"/>
            <a:pathLst>
              <a:path w="6868924" h="5860108" extrusionOk="0">
                <a:moveTo>
                  <a:pt x="3874977" y="0"/>
                </a:moveTo>
                <a:cubicBezTo>
                  <a:pt x="5078778" y="0"/>
                  <a:pt x="6154370" y="548929"/>
                  <a:pt x="6865098" y="1410132"/>
                </a:cubicBezTo>
                <a:lnTo>
                  <a:pt x="6868924" y="1415249"/>
                </a:lnTo>
                <a:lnTo>
                  <a:pt x="6868924" y="5860108"/>
                </a:lnTo>
                <a:lnTo>
                  <a:pt x="551579" y="5860108"/>
                </a:lnTo>
                <a:lnTo>
                  <a:pt x="467689" y="5722022"/>
                </a:lnTo>
                <a:cubicBezTo>
                  <a:pt x="169423" y="5172963"/>
                  <a:pt x="0" y="4543756"/>
                  <a:pt x="0" y="3874977"/>
                </a:cubicBezTo>
                <a:cubicBezTo>
                  <a:pt x="0" y="1734886"/>
                  <a:pt x="1734886" y="0"/>
                  <a:pt x="3874977"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32" name="Google Shape;332;p40"/>
          <p:cNvSpPr>
            <a:spLocks noGrp="1"/>
          </p:cNvSpPr>
          <p:nvPr>
            <p:ph type="pic" idx="2"/>
          </p:nvPr>
        </p:nvSpPr>
        <p:spPr>
          <a:xfrm>
            <a:off x="5576326" y="1251144"/>
            <a:ext cx="6615674" cy="5625145"/>
          </a:xfrm>
          <a:prstGeom prst="rect">
            <a:avLst/>
          </a:prstGeom>
          <a:solidFill>
            <a:srgbClr val="670000"/>
          </a:solidFill>
          <a:ln>
            <a:noFill/>
          </a:ln>
        </p:spPr>
      </p:sp>
      <p:sp>
        <p:nvSpPr>
          <p:cNvPr id="333" name="Google Shape;333;p40"/>
          <p:cNvSpPr txBox="1">
            <a:spLocks noGrp="1"/>
          </p:cNvSpPr>
          <p:nvPr>
            <p:ph type="title"/>
          </p:nvPr>
        </p:nvSpPr>
        <p:spPr>
          <a:xfrm>
            <a:off x="640079" y="504419"/>
            <a:ext cx="5144927" cy="1480711"/>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accent2"/>
              </a:buClr>
              <a:buSzPts val="2400"/>
              <a:buFont typeface="Century Gothic"/>
              <a:buNone/>
              <a:defRPr sz="2400" b="1">
                <a:solidFill>
                  <a:schemeClr val="accent2"/>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4" name="Google Shape;334;p40"/>
          <p:cNvSpPr txBox="1">
            <a:spLocks noGrp="1"/>
          </p:cNvSpPr>
          <p:nvPr>
            <p:ph type="body" idx="1"/>
          </p:nvPr>
        </p:nvSpPr>
        <p:spPr>
          <a:xfrm>
            <a:off x="640080" y="2526124"/>
            <a:ext cx="3801966" cy="3653188"/>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600"/>
              </a:spcBef>
              <a:spcAft>
                <a:spcPts val="0"/>
              </a:spcAft>
              <a:buClr>
                <a:schemeClr val="dk1"/>
              </a:buClr>
              <a:buSzPts val="1400"/>
              <a:buNone/>
              <a:defRPr sz="1400">
                <a:latin typeface="Arial"/>
                <a:ea typeface="Arial"/>
                <a:cs typeface="Arial"/>
                <a:sym typeface="Arial"/>
              </a:defRPr>
            </a:lvl1pPr>
            <a:lvl2pPr marL="914400" lvl="1" indent="-342900" algn="l">
              <a:lnSpc>
                <a:spcPct val="90000"/>
              </a:lnSpc>
              <a:spcBef>
                <a:spcPts val="6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335"/>
        <p:cNvGrpSpPr/>
        <p:nvPr/>
      </p:nvGrpSpPr>
      <p:grpSpPr>
        <a:xfrm>
          <a:off x="0" y="0"/>
          <a:ext cx="0" cy="0"/>
          <a:chOff x="0" y="0"/>
          <a:chExt cx="0" cy="0"/>
        </a:xfrm>
      </p:grpSpPr>
      <p:grpSp>
        <p:nvGrpSpPr>
          <p:cNvPr id="336" name="Google Shape;336;p41"/>
          <p:cNvGrpSpPr/>
          <p:nvPr/>
        </p:nvGrpSpPr>
        <p:grpSpPr>
          <a:xfrm>
            <a:off x="0" y="0"/>
            <a:ext cx="12192000" cy="4453577"/>
            <a:chOff x="0" y="-277094"/>
            <a:chExt cx="12192000" cy="5876838"/>
          </a:xfrm>
        </p:grpSpPr>
        <p:sp>
          <p:nvSpPr>
            <p:cNvPr id="337" name="Google Shape;337;p41"/>
            <p:cNvSpPr/>
            <p:nvPr/>
          </p:nvSpPr>
          <p:spPr>
            <a:xfrm>
              <a:off x="0" y="1811086"/>
              <a:ext cx="12192000" cy="1196975"/>
            </a:xfrm>
            <a:prstGeom prst="rect">
              <a:avLst/>
            </a:prstGeom>
            <a:solidFill>
              <a:schemeClr val="lt2">
                <a:alpha val="2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38" name="Google Shape;338;p41"/>
            <p:cNvSpPr/>
            <p:nvPr/>
          </p:nvSpPr>
          <p:spPr>
            <a:xfrm>
              <a:off x="0" y="4954586"/>
              <a:ext cx="12192000" cy="71437"/>
            </a:xfrm>
            <a:prstGeom prst="rect">
              <a:avLst/>
            </a:prstGeom>
            <a:solidFill>
              <a:schemeClr val="lt2">
                <a:alpha val="2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39" name="Google Shape;339;p41"/>
            <p:cNvSpPr/>
            <p:nvPr/>
          </p:nvSpPr>
          <p:spPr>
            <a:xfrm>
              <a:off x="0" y="4487469"/>
              <a:ext cx="12192000" cy="71437"/>
            </a:xfrm>
            <a:prstGeom prst="rect">
              <a:avLst/>
            </a:prstGeom>
            <a:solidFill>
              <a:schemeClr val="lt2">
                <a:alpha val="2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40" name="Google Shape;340;p41"/>
            <p:cNvSpPr/>
            <p:nvPr/>
          </p:nvSpPr>
          <p:spPr>
            <a:xfrm>
              <a:off x="0" y="3975099"/>
              <a:ext cx="12192000" cy="250825"/>
            </a:xfrm>
            <a:prstGeom prst="rect">
              <a:avLst/>
            </a:prstGeom>
            <a:solidFill>
              <a:schemeClr val="lt2">
                <a:alpha val="2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41" name="Google Shape;341;p41"/>
            <p:cNvSpPr/>
            <p:nvPr/>
          </p:nvSpPr>
          <p:spPr>
            <a:xfrm>
              <a:off x="0" y="3142331"/>
              <a:ext cx="12192000" cy="698500"/>
            </a:xfrm>
            <a:prstGeom prst="rect">
              <a:avLst/>
            </a:prstGeom>
            <a:solidFill>
              <a:schemeClr val="lt2">
                <a:alpha val="2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42" name="Google Shape;342;p41"/>
            <p:cNvSpPr/>
            <p:nvPr/>
          </p:nvSpPr>
          <p:spPr>
            <a:xfrm>
              <a:off x="0" y="-277094"/>
              <a:ext cx="12192000" cy="1953911"/>
            </a:xfrm>
            <a:prstGeom prst="rect">
              <a:avLst/>
            </a:prstGeom>
            <a:solidFill>
              <a:schemeClr val="lt2">
                <a:alpha val="2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43" name="Google Shape;343;p41"/>
            <p:cNvSpPr/>
            <p:nvPr/>
          </p:nvSpPr>
          <p:spPr>
            <a:xfrm>
              <a:off x="0" y="5575612"/>
              <a:ext cx="12192000" cy="24132"/>
            </a:xfrm>
            <a:prstGeom prst="rect">
              <a:avLst/>
            </a:prstGeom>
            <a:solidFill>
              <a:schemeClr val="lt2">
                <a:alpha val="2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344" name="Google Shape;344;p41"/>
          <p:cNvSpPr/>
          <p:nvPr/>
        </p:nvSpPr>
        <p:spPr>
          <a:xfrm>
            <a:off x="4846320" y="0"/>
            <a:ext cx="7345680" cy="6907322"/>
          </a:xfrm>
          <a:custGeom>
            <a:avLst/>
            <a:gdLst/>
            <a:ahLst/>
            <a:cxnLst/>
            <a:rect l="l" t="t" r="r" b="b"/>
            <a:pathLst>
              <a:path w="7345680" h="6907322" extrusionOk="0">
                <a:moveTo>
                  <a:pt x="3543489" y="0"/>
                </a:moveTo>
                <a:lnTo>
                  <a:pt x="5432871" y="0"/>
                </a:lnTo>
                <a:lnTo>
                  <a:pt x="5609846" y="40446"/>
                </a:lnTo>
                <a:cubicBezTo>
                  <a:pt x="6255171" y="204854"/>
                  <a:pt x="6844336" y="507805"/>
                  <a:pt x="7343079" y="915371"/>
                </a:cubicBezTo>
                <a:lnTo>
                  <a:pt x="7345680" y="917602"/>
                </a:lnTo>
                <a:lnTo>
                  <a:pt x="7345680" y="6907322"/>
                </a:lnTo>
                <a:lnTo>
                  <a:pt x="822371" y="6907322"/>
                </a:lnTo>
                <a:lnTo>
                  <a:pt x="766511" y="6829539"/>
                </a:lnTo>
                <a:cubicBezTo>
                  <a:pt x="282576" y="6120238"/>
                  <a:pt x="0" y="5265165"/>
                  <a:pt x="0" y="4344739"/>
                </a:cubicBezTo>
                <a:cubicBezTo>
                  <a:pt x="0" y="2273781"/>
                  <a:pt x="1430540" y="533670"/>
                  <a:pt x="3366514" y="4044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45" name="Google Shape;345;p41"/>
          <p:cNvSpPr/>
          <p:nvPr/>
        </p:nvSpPr>
        <p:spPr>
          <a:xfrm>
            <a:off x="0" y="0"/>
            <a:ext cx="12192000" cy="6858000"/>
          </a:xfrm>
          <a:prstGeom prst="rect">
            <a:avLst/>
          </a:prstGeom>
          <a:gradFill>
            <a:gsLst>
              <a:gs pos="0">
                <a:srgbClr val="FFFFFF">
                  <a:alpha val="0"/>
                </a:srgbClr>
              </a:gs>
              <a:gs pos="52000">
                <a:srgbClr val="FFFFFF">
                  <a:alpha val="69803"/>
                </a:srgbClr>
              </a:gs>
              <a:gs pos="90000">
                <a:schemeClr val="lt1"/>
              </a:gs>
              <a:gs pos="100000">
                <a:schemeClr val="lt1"/>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46" name="Google Shape;346;p41"/>
          <p:cNvSpPr txBox="1">
            <a:spLocks noGrp="1"/>
          </p:cNvSpPr>
          <p:nvPr>
            <p:ph type="title"/>
          </p:nvPr>
        </p:nvSpPr>
        <p:spPr>
          <a:xfrm>
            <a:off x="839788" y="504419"/>
            <a:ext cx="4006532" cy="1480711"/>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accent2"/>
              </a:buClr>
              <a:buSzPts val="2400"/>
              <a:buFont typeface="Century Gothic"/>
              <a:buNone/>
              <a:defRPr sz="2400" b="1">
                <a:solidFill>
                  <a:schemeClr val="accent2"/>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7" name="Google Shape;347;p41"/>
          <p:cNvSpPr/>
          <p:nvPr/>
        </p:nvSpPr>
        <p:spPr>
          <a:xfrm>
            <a:off x="5323076" y="314025"/>
            <a:ext cx="6868924" cy="6593297"/>
          </a:xfrm>
          <a:custGeom>
            <a:avLst/>
            <a:gdLst/>
            <a:ahLst/>
            <a:cxnLst/>
            <a:rect l="l" t="t" r="r" b="b"/>
            <a:pathLst>
              <a:path w="6868924" h="6593297" extrusionOk="0">
                <a:moveTo>
                  <a:pt x="4079984" y="0"/>
                </a:moveTo>
                <a:cubicBezTo>
                  <a:pt x="5065808" y="0"/>
                  <a:pt x="5969971" y="349636"/>
                  <a:pt x="6675233" y="931670"/>
                </a:cubicBezTo>
                <a:lnTo>
                  <a:pt x="6868924" y="1107709"/>
                </a:lnTo>
                <a:lnTo>
                  <a:pt x="6868924" y="6593297"/>
                </a:lnTo>
                <a:lnTo>
                  <a:pt x="867282" y="6593297"/>
                </a:lnTo>
                <a:lnTo>
                  <a:pt x="810549" y="6521104"/>
                </a:lnTo>
                <a:cubicBezTo>
                  <a:pt x="301472" y="5840388"/>
                  <a:pt x="0" y="4995393"/>
                  <a:pt x="0" y="4079984"/>
                </a:cubicBezTo>
                <a:cubicBezTo>
                  <a:pt x="0" y="1826671"/>
                  <a:pt x="1826671" y="0"/>
                  <a:pt x="4079984" y="0"/>
                </a:cubicBezTo>
                <a:close/>
              </a:path>
            </a:pathLst>
          </a:custGeom>
          <a:solidFill>
            <a:srgbClr val="670000"/>
          </a:solidFill>
          <a:ln>
            <a:noFill/>
          </a:ln>
        </p:spPr>
        <p:txBody>
          <a:bodyPr spcFirstLastPara="1" wrap="square" lIns="274300" tIns="640075" rIns="91425" bIns="45700" anchor="t" anchorCtr="1">
            <a:noAutofit/>
          </a:bodyPr>
          <a:lstStyle/>
          <a:p>
            <a:pPr marL="0" marR="0" lvl="0" indent="0" algn="ctr" rtl="0">
              <a:lnSpc>
                <a:spcPct val="90000"/>
              </a:lnSpc>
              <a:spcBef>
                <a:spcPts val="0"/>
              </a:spcBef>
              <a:spcAft>
                <a:spcPts val="0"/>
              </a:spcAft>
              <a:buClr>
                <a:schemeClr val="dk1"/>
              </a:buClr>
              <a:buSzPts val="1600"/>
              <a:buFont typeface="Arial"/>
              <a:buNone/>
            </a:pPr>
            <a:endParaRPr sz="1600">
              <a:solidFill>
                <a:schemeClr val="lt1"/>
              </a:solidFill>
              <a:latin typeface="Arial"/>
              <a:ea typeface="Arial"/>
              <a:cs typeface="Arial"/>
              <a:sym typeface="Arial"/>
            </a:endParaRPr>
          </a:p>
        </p:txBody>
      </p:sp>
      <p:sp>
        <p:nvSpPr>
          <p:cNvPr id="348" name="Google Shape;348;p41"/>
          <p:cNvSpPr txBox="1">
            <a:spLocks noGrp="1"/>
          </p:cNvSpPr>
          <p:nvPr>
            <p:ph type="body" idx="1"/>
          </p:nvPr>
        </p:nvSpPr>
        <p:spPr>
          <a:xfrm>
            <a:off x="6635592" y="1480710"/>
            <a:ext cx="5144928" cy="4698602"/>
          </a:xfrm>
          <a:prstGeom prst="rect">
            <a:avLst/>
          </a:prstGeom>
          <a:noFill/>
          <a:ln>
            <a:noFill/>
          </a:ln>
        </p:spPr>
        <p:txBody>
          <a:bodyPr spcFirstLastPara="1" wrap="square" lIns="0" tIns="0" rIns="91425" bIns="45700" anchor="t" anchorCtr="0">
            <a:normAutofit/>
          </a:bodyPr>
          <a:lstStyle>
            <a:lvl1pPr marL="457200" lvl="0" indent="-381000" algn="l">
              <a:lnSpc>
                <a:spcPct val="90000"/>
              </a:lnSpc>
              <a:spcBef>
                <a:spcPts val="1000"/>
              </a:spcBef>
              <a:spcAft>
                <a:spcPts val="0"/>
              </a:spcAft>
              <a:buClr>
                <a:schemeClr val="lt1"/>
              </a:buClr>
              <a:buSzPts val="2400"/>
              <a:buChar char="•"/>
              <a:defRPr sz="2400">
                <a:solidFill>
                  <a:schemeClr val="lt1"/>
                </a:solidFill>
              </a:defRPr>
            </a:lvl1pPr>
            <a:lvl2pPr marL="914400" lvl="1" indent="-355600" algn="l">
              <a:lnSpc>
                <a:spcPct val="90000"/>
              </a:lnSpc>
              <a:spcBef>
                <a:spcPts val="500"/>
              </a:spcBef>
              <a:spcAft>
                <a:spcPts val="0"/>
              </a:spcAft>
              <a:buClr>
                <a:schemeClr val="lt1"/>
              </a:buClr>
              <a:buSzPts val="2000"/>
              <a:buChar char="•"/>
              <a:defRPr sz="2000">
                <a:solidFill>
                  <a:schemeClr val="lt1"/>
                </a:solidFill>
              </a:defRPr>
            </a:lvl2pPr>
            <a:lvl3pPr marL="1371600" lvl="2" indent="-342900" algn="l">
              <a:lnSpc>
                <a:spcPct val="90000"/>
              </a:lnSpc>
              <a:spcBef>
                <a:spcPts val="500"/>
              </a:spcBef>
              <a:spcAft>
                <a:spcPts val="0"/>
              </a:spcAft>
              <a:buClr>
                <a:schemeClr val="lt1"/>
              </a:buClr>
              <a:buSzPts val="1800"/>
              <a:buChar char="•"/>
              <a:defRPr sz="1800">
                <a:solidFill>
                  <a:schemeClr val="lt1"/>
                </a:solidFill>
              </a:defRPr>
            </a:lvl3pPr>
            <a:lvl4pPr marL="1828800" lvl="3" indent="-330200" algn="l">
              <a:lnSpc>
                <a:spcPct val="90000"/>
              </a:lnSpc>
              <a:spcBef>
                <a:spcPts val="500"/>
              </a:spcBef>
              <a:spcAft>
                <a:spcPts val="0"/>
              </a:spcAft>
              <a:buClr>
                <a:schemeClr val="lt1"/>
              </a:buClr>
              <a:buSzPts val="1600"/>
              <a:buChar char="•"/>
              <a:defRPr sz="1600">
                <a:solidFill>
                  <a:schemeClr val="lt1"/>
                </a:solidFill>
              </a:defRPr>
            </a:lvl4pPr>
            <a:lvl5pPr marL="2286000" lvl="4" indent="-330200" algn="l">
              <a:lnSpc>
                <a:spcPct val="90000"/>
              </a:lnSpc>
              <a:spcBef>
                <a:spcPts val="500"/>
              </a:spcBef>
              <a:spcAft>
                <a:spcPts val="0"/>
              </a:spcAft>
              <a:buClr>
                <a:schemeClr val="lt1"/>
              </a:buClr>
              <a:buSzPts val="1600"/>
              <a:buChar char="•"/>
              <a:defRPr sz="1600">
                <a:solidFill>
                  <a:schemeClr val="lt1"/>
                </a:solidFill>
              </a:defRPr>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49" name="Google Shape;349;p41"/>
          <p:cNvSpPr txBox="1">
            <a:spLocks noGrp="1"/>
          </p:cNvSpPr>
          <p:nvPr>
            <p:ph type="body" idx="2"/>
          </p:nvPr>
        </p:nvSpPr>
        <p:spPr>
          <a:xfrm>
            <a:off x="839788" y="2057400"/>
            <a:ext cx="3932237" cy="3811588"/>
          </a:xfrm>
          <a:prstGeom prst="rect">
            <a:avLst/>
          </a:prstGeom>
          <a:noFill/>
          <a:ln>
            <a:noFill/>
          </a:ln>
        </p:spPr>
        <p:txBody>
          <a:bodyPr spcFirstLastPara="1" wrap="square" lIns="0" tIns="0" rIns="91425" bIns="45700" anchor="t" anchorCtr="0">
            <a:normAutofit/>
          </a:bodyPr>
          <a:lstStyle>
            <a:lvl1pPr marL="457200" lvl="0" indent="-228600" algn="l">
              <a:lnSpc>
                <a:spcPct val="90000"/>
              </a:lnSpc>
              <a:spcBef>
                <a:spcPts val="1000"/>
              </a:spcBef>
              <a:spcAft>
                <a:spcPts val="0"/>
              </a:spcAft>
              <a:buClr>
                <a:schemeClr val="dk1"/>
              </a:buClr>
              <a:buSzPts val="1600"/>
              <a:buFont typeface="Arial"/>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350"/>
        <p:cNvGrpSpPr/>
        <p:nvPr/>
      </p:nvGrpSpPr>
      <p:grpSpPr>
        <a:xfrm>
          <a:off x="0" y="0"/>
          <a:ext cx="0" cy="0"/>
          <a:chOff x="0" y="0"/>
          <a:chExt cx="0" cy="0"/>
        </a:xfrm>
      </p:grpSpPr>
      <p:grpSp>
        <p:nvGrpSpPr>
          <p:cNvPr id="351" name="Google Shape;351;p42"/>
          <p:cNvGrpSpPr/>
          <p:nvPr/>
        </p:nvGrpSpPr>
        <p:grpSpPr>
          <a:xfrm rot="10800000" flipH="1">
            <a:off x="0" y="2404423"/>
            <a:ext cx="12192000" cy="4453577"/>
            <a:chOff x="0" y="-277094"/>
            <a:chExt cx="12192000" cy="5876838"/>
          </a:xfrm>
        </p:grpSpPr>
        <p:sp>
          <p:nvSpPr>
            <p:cNvPr id="352" name="Google Shape;352;p42"/>
            <p:cNvSpPr/>
            <p:nvPr/>
          </p:nvSpPr>
          <p:spPr>
            <a:xfrm>
              <a:off x="0" y="1811086"/>
              <a:ext cx="12192000" cy="1196975"/>
            </a:xfrm>
            <a:prstGeom prst="rect">
              <a:avLst/>
            </a:prstGeom>
            <a:solidFill>
              <a:schemeClr val="lt2">
                <a:alpha val="2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53" name="Google Shape;353;p42"/>
            <p:cNvSpPr/>
            <p:nvPr/>
          </p:nvSpPr>
          <p:spPr>
            <a:xfrm>
              <a:off x="0" y="4954586"/>
              <a:ext cx="12192000" cy="71437"/>
            </a:xfrm>
            <a:prstGeom prst="rect">
              <a:avLst/>
            </a:prstGeom>
            <a:solidFill>
              <a:schemeClr val="lt2">
                <a:alpha val="2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54" name="Google Shape;354;p42"/>
            <p:cNvSpPr/>
            <p:nvPr/>
          </p:nvSpPr>
          <p:spPr>
            <a:xfrm>
              <a:off x="0" y="4487469"/>
              <a:ext cx="12192000" cy="71437"/>
            </a:xfrm>
            <a:prstGeom prst="rect">
              <a:avLst/>
            </a:prstGeom>
            <a:solidFill>
              <a:schemeClr val="lt2">
                <a:alpha val="2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55" name="Google Shape;355;p42"/>
            <p:cNvSpPr/>
            <p:nvPr/>
          </p:nvSpPr>
          <p:spPr>
            <a:xfrm>
              <a:off x="0" y="3975099"/>
              <a:ext cx="12192000" cy="250825"/>
            </a:xfrm>
            <a:prstGeom prst="rect">
              <a:avLst/>
            </a:prstGeom>
            <a:solidFill>
              <a:schemeClr val="lt2">
                <a:alpha val="2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56" name="Google Shape;356;p42"/>
            <p:cNvSpPr/>
            <p:nvPr/>
          </p:nvSpPr>
          <p:spPr>
            <a:xfrm>
              <a:off x="0" y="3142331"/>
              <a:ext cx="12192000" cy="698500"/>
            </a:xfrm>
            <a:prstGeom prst="rect">
              <a:avLst/>
            </a:prstGeom>
            <a:solidFill>
              <a:schemeClr val="lt2">
                <a:alpha val="2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57" name="Google Shape;357;p42"/>
            <p:cNvSpPr/>
            <p:nvPr/>
          </p:nvSpPr>
          <p:spPr>
            <a:xfrm>
              <a:off x="0" y="-277094"/>
              <a:ext cx="12192000" cy="1953911"/>
            </a:xfrm>
            <a:prstGeom prst="rect">
              <a:avLst/>
            </a:prstGeom>
            <a:solidFill>
              <a:schemeClr val="lt2">
                <a:alpha val="2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58" name="Google Shape;358;p42"/>
            <p:cNvSpPr/>
            <p:nvPr/>
          </p:nvSpPr>
          <p:spPr>
            <a:xfrm>
              <a:off x="0" y="5575612"/>
              <a:ext cx="12192000" cy="24132"/>
            </a:xfrm>
            <a:prstGeom prst="rect">
              <a:avLst/>
            </a:prstGeom>
            <a:solidFill>
              <a:schemeClr val="lt2">
                <a:alpha val="2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359" name="Google Shape;359;p42"/>
          <p:cNvSpPr/>
          <p:nvPr/>
        </p:nvSpPr>
        <p:spPr>
          <a:xfrm rot="10800000" flipH="1">
            <a:off x="0" y="0"/>
            <a:ext cx="12192000" cy="6539124"/>
          </a:xfrm>
          <a:prstGeom prst="rect">
            <a:avLst/>
          </a:prstGeom>
          <a:gradFill>
            <a:gsLst>
              <a:gs pos="0">
                <a:srgbClr val="FFFFFF">
                  <a:alpha val="0"/>
                </a:srgbClr>
              </a:gs>
              <a:gs pos="25000">
                <a:srgbClr val="FFFFFF">
                  <a:alpha val="0"/>
                </a:srgbClr>
              </a:gs>
              <a:gs pos="75000">
                <a:schemeClr val="lt1"/>
              </a:gs>
              <a:gs pos="100000">
                <a:schemeClr val="lt1"/>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60" name="Google Shape;360;p42"/>
          <p:cNvSpPr/>
          <p:nvPr/>
        </p:nvSpPr>
        <p:spPr>
          <a:xfrm>
            <a:off x="11230815" y="6327865"/>
            <a:ext cx="389686" cy="389684"/>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cxnSp>
        <p:nvCxnSpPr>
          <p:cNvPr id="361" name="Google Shape;361;p42"/>
          <p:cNvCxnSpPr/>
          <p:nvPr/>
        </p:nvCxnSpPr>
        <p:spPr>
          <a:xfrm>
            <a:off x="11107057" y="6294459"/>
            <a:ext cx="0" cy="457200"/>
          </a:xfrm>
          <a:prstGeom prst="straightConnector1">
            <a:avLst/>
          </a:prstGeom>
          <a:noFill/>
          <a:ln w="9525" cap="flat" cmpd="sng">
            <a:solidFill>
              <a:schemeClr val="accent2"/>
            </a:solidFill>
            <a:prstDash val="solid"/>
            <a:miter lim="800000"/>
            <a:headEnd type="none" w="sm" len="sm"/>
            <a:tailEnd type="none" w="sm" len="sm"/>
          </a:ln>
        </p:spPr>
      </p:cxnSp>
      <p:sp>
        <p:nvSpPr>
          <p:cNvPr id="362" name="Google Shape;362;p42"/>
          <p:cNvSpPr txBox="1">
            <a:spLocks noGrp="1"/>
          </p:cNvSpPr>
          <p:nvPr>
            <p:ph type="sldNum" idx="12"/>
          </p:nvPr>
        </p:nvSpPr>
        <p:spPr>
          <a:xfrm>
            <a:off x="11230806" y="6327866"/>
            <a:ext cx="389686" cy="393610"/>
          </a:xfrm>
          <a:prstGeom prst="rect">
            <a:avLst/>
          </a:prstGeom>
          <a:noFill/>
          <a:ln>
            <a:noFill/>
          </a:ln>
        </p:spPr>
        <p:txBody>
          <a:bodyPr spcFirstLastPara="1" wrap="square" lIns="0" tIns="45700" rIns="0" bIns="45700" anchor="ctr" anchorCtr="1">
            <a:noAutofit/>
          </a:bodyPr>
          <a:lstStyle>
            <a:lvl1pPr marL="0" lvl="0" indent="0" algn="ctr">
              <a:spcBef>
                <a:spcPts val="0"/>
              </a:spcBef>
              <a:buNone/>
              <a:defRPr sz="1000">
                <a:solidFill>
                  <a:schemeClr val="lt1"/>
                </a:solidFill>
                <a:latin typeface="Arial"/>
                <a:ea typeface="Arial"/>
                <a:cs typeface="Arial"/>
                <a:sym typeface="Arial"/>
              </a:defRPr>
            </a:lvl1pPr>
            <a:lvl2pPr marL="0" lvl="1" indent="0" algn="ctr">
              <a:spcBef>
                <a:spcPts val="0"/>
              </a:spcBef>
              <a:buNone/>
              <a:defRPr sz="1000">
                <a:solidFill>
                  <a:schemeClr val="lt1"/>
                </a:solidFill>
                <a:latin typeface="Arial"/>
                <a:ea typeface="Arial"/>
                <a:cs typeface="Arial"/>
                <a:sym typeface="Arial"/>
              </a:defRPr>
            </a:lvl2pPr>
            <a:lvl3pPr marL="0" lvl="2" indent="0" algn="ctr">
              <a:spcBef>
                <a:spcPts val="0"/>
              </a:spcBef>
              <a:buNone/>
              <a:defRPr sz="1000">
                <a:solidFill>
                  <a:schemeClr val="lt1"/>
                </a:solidFill>
                <a:latin typeface="Arial"/>
                <a:ea typeface="Arial"/>
                <a:cs typeface="Arial"/>
                <a:sym typeface="Arial"/>
              </a:defRPr>
            </a:lvl3pPr>
            <a:lvl4pPr marL="0" lvl="3" indent="0" algn="ctr">
              <a:spcBef>
                <a:spcPts val="0"/>
              </a:spcBef>
              <a:buNone/>
              <a:defRPr sz="1000">
                <a:solidFill>
                  <a:schemeClr val="lt1"/>
                </a:solidFill>
                <a:latin typeface="Arial"/>
                <a:ea typeface="Arial"/>
                <a:cs typeface="Arial"/>
                <a:sym typeface="Arial"/>
              </a:defRPr>
            </a:lvl4pPr>
            <a:lvl5pPr marL="0" lvl="4" indent="0" algn="ctr">
              <a:spcBef>
                <a:spcPts val="0"/>
              </a:spcBef>
              <a:buNone/>
              <a:defRPr sz="1000">
                <a:solidFill>
                  <a:schemeClr val="lt1"/>
                </a:solidFill>
                <a:latin typeface="Arial"/>
                <a:ea typeface="Arial"/>
                <a:cs typeface="Arial"/>
                <a:sym typeface="Arial"/>
              </a:defRPr>
            </a:lvl5pPr>
            <a:lvl6pPr marL="0" lvl="5" indent="0" algn="ctr">
              <a:spcBef>
                <a:spcPts val="0"/>
              </a:spcBef>
              <a:buNone/>
              <a:defRPr sz="1000">
                <a:solidFill>
                  <a:schemeClr val="lt1"/>
                </a:solidFill>
                <a:latin typeface="Arial"/>
                <a:ea typeface="Arial"/>
                <a:cs typeface="Arial"/>
                <a:sym typeface="Arial"/>
              </a:defRPr>
            </a:lvl6pPr>
            <a:lvl7pPr marL="0" lvl="6" indent="0" algn="ctr">
              <a:spcBef>
                <a:spcPts val="0"/>
              </a:spcBef>
              <a:buNone/>
              <a:defRPr sz="1000">
                <a:solidFill>
                  <a:schemeClr val="lt1"/>
                </a:solidFill>
                <a:latin typeface="Arial"/>
                <a:ea typeface="Arial"/>
                <a:cs typeface="Arial"/>
                <a:sym typeface="Arial"/>
              </a:defRPr>
            </a:lvl7pPr>
            <a:lvl8pPr marL="0" lvl="7" indent="0" algn="ctr">
              <a:spcBef>
                <a:spcPts val="0"/>
              </a:spcBef>
              <a:buNone/>
              <a:defRPr sz="1000">
                <a:solidFill>
                  <a:schemeClr val="lt1"/>
                </a:solidFill>
                <a:latin typeface="Arial"/>
                <a:ea typeface="Arial"/>
                <a:cs typeface="Arial"/>
                <a:sym typeface="Arial"/>
              </a:defRPr>
            </a:lvl8pPr>
            <a:lvl9pPr marL="0" lvl="8" indent="0" algn="ctr">
              <a:spcBef>
                <a:spcPts val="0"/>
              </a:spcBef>
              <a:buNone/>
              <a:defRPr sz="1000">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cxnSp>
        <p:nvCxnSpPr>
          <p:cNvPr id="363" name="Google Shape;363;p42"/>
          <p:cNvCxnSpPr/>
          <p:nvPr/>
        </p:nvCxnSpPr>
        <p:spPr>
          <a:xfrm>
            <a:off x="0" y="6523059"/>
            <a:ext cx="11109960" cy="0"/>
          </a:xfrm>
          <a:prstGeom prst="straightConnector1">
            <a:avLst/>
          </a:prstGeom>
          <a:noFill/>
          <a:ln w="9525" cap="flat" cmpd="sng">
            <a:solidFill>
              <a:schemeClr val="accent2"/>
            </a:solidFill>
            <a:prstDash val="solid"/>
            <a:miter lim="800000"/>
            <a:headEnd type="none" w="sm" len="sm"/>
            <a:tailEnd type="none" w="sm" len="sm"/>
          </a:ln>
        </p:spPr>
      </p:cxn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70"/>
        <p:cNvGrpSpPr/>
        <p:nvPr/>
      </p:nvGrpSpPr>
      <p:grpSpPr>
        <a:xfrm>
          <a:off x="0" y="0"/>
          <a:ext cx="0" cy="0"/>
          <a:chOff x="0" y="0"/>
          <a:chExt cx="0" cy="0"/>
        </a:xfrm>
      </p:grpSpPr>
      <p:sp>
        <p:nvSpPr>
          <p:cNvPr id="371" name="Google Shape;371;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2" name="Google Shape;372;p2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3" name="Google Shape;373;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4" name="Google Shape;374;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5" name="Google Shape;375;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76"/>
        <p:cNvGrpSpPr/>
        <p:nvPr/>
      </p:nvGrpSpPr>
      <p:grpSpPr>
        <a:xfrm>
          <a:off x="0" y="0"/>
          <a:ext cx="0" cy="0"/>
          <a:chOff x="0" y="0"/>
          <a:chExt cx="0" cy="0"/>
        </a:xfrm>
      </p:grpSpPr>
      <p:sp>
        <p:nvSpPr>
          <p:cNvPr id="377" name="Google Shape;377;p2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8" name="Google Shape;378;p2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79" name="Google Shape;379;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0" name="Google Shape;380;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1" name="Google Shape;381;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82"/>
        <p:cNvGrpSpPr/>
        <p:nvPr/>
      </p:nvGrpSpPr>
      <p:grpSpPr>
        <a:xfrm>
          <a:off x="0" y="0"/>
          <a:ext cx="0" cy="0"/>
          <a:chOff x="0" y="0"/>
          <a:chExt cx="0" cy="0"/>
        </a:xfrm>
      </p:grpSpPr>
      <p:sp>
        <p:nvSpPr>
          <p:cNvPr id="383" name="Google Shape;383;p43"/>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4" name="Google Shape;384;p43"/>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85" name="Google Shape;385;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6" name="Google Shape;386;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7" name="Google Shape;387;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88"/>
        <p:cNvGrpSpPr/>
        <p:nvPr/>
      </p:nvGrpSpPr>
      <p:grpSpPr>
        <a:xfrm>
          <a:off x="0" y="0"/>
          <a:ext cx="0" cy="0"/>
          <a:chOff x="0" y="0"/>
          <a:chExt cx="0" cy="0"/>
        </a:xfrm>
      </p:grpSpPr>
      <p:sp>
        <p:nvSpPr>
          <p:cNvPr id="389" name="Google Shape;389;p4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0" name="Google Shape;390;p4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1" name="Google Shape;391;p4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2" name="Google Shape;392;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3" name="Google Shape;393;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4" name="Google Shape;394;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95"/>
        <p:cNvGrpSpPr/>
        <p:nvPr/>
      </p:nvGrpSpPr>
      <p:grpSpPr>
        <a:xfrm>
          <a:off x="0" y="0"/>
          <a:ext cx="0" cy="0"/>
          <a:chOff x="0" y="0"/>
          <a:chExt cx="0" cy="0"/>
        </a:xfrm>
      </p:grpSpPr>
      <p:sp>
        <p:nvSpPr>
          <p:cNvPr id="396" name="Google Shape;396;p45"/>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7" name="Google Shape;397;p45"/>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8" name="Google Shape;398;p45"/>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9" name="Google Shape;399;p45"/>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00" name="Google Shape;400;p45"/>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1" name="Google Shape;401;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2" name="Google Shape;402;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3" name="Google Shape;403;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04"/>
        <p:cNvGrpSpPr/>
        <p:nvPr/>
      </p:nvGrpSpPr>
      <p:grpSpPr>
        <a:xfrm>
          <a:off x="0" y="0"/>
          <a:ext cx="0" cy="0"/>
          <a:chOff x="0" y="0"/>
          <a:chExt cx="0" cy="0"/>
        </a:xfrm>
      </p:grpSpPr>
      <p:sp>
        <p:nvSpPr>
          <p:cNvPr id="405" name="Google Shape;405;p4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6" name="Google Shape;406;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7" name="Google Shape;407;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8" name="Google Shape;408;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Image and Two Content">
  <p:cSld name="Image and Two Content">
    <p:spTree>
      <p:nvGrpSpPr>
        <p:cNvPr id="1" name="Shape 43"/>
        <p:cNvGrpSpPr/>
        <p:nvPr/>
      </p:nvGrpSpPr>
      <p:grpSpPr>
        <a:xfrm>
          <a:off x="0" y="0"/>
          <a:ext cx="0" cy="0"/>
          <a:chOff x="0" y="0"/>
          <a:chExt cx="0" cy="0"/>
        </a:xfrm>
      </p:grpSpPr>
      <p:grpSp>
        <p:nvGrpSpPr>
          <p:cNvPr id="44" name="Google Shape;44;p21"/>
          <p:cNvGrpSpPr/>
          <p:nvPr/>
        </p:nvGrpSpPr>
        <p:grpSpPr>
          <a:xfrm>
            <a:off x="0" y="0"/>
            <a:ext cx="12192000" cy="4453577"/>
            <a:chOff x="0" y="-277094"/>
            <a:chExt cx="12192000" cy="5876838"/>
          </a:xfrm>
        </p:grpSpPr>
        <p:sp>
          <p:nvSpPr>
            <p:cNvPr id="45" name="Google Shape;45;p21"/>
            <p:cNvSpPr/>
            <p:nvPr/>
          </p:nvSpPr>
          <p:spPr>
            <a:xfrm>
              <a:off x="0" y="1811086"/>
              <a:ext cx="12192000" cy="1196975"/>
            </a:xfrm>
            <a:prstGeom prst="rect">
              <a:avLst/>
            </a:prstGeom>
            <a:solidFill>
              <a:schemeClr val="lt2">
                <a:alpha val="2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6" name="Google Shape;46;p21"/>
            <p:cNvSpPr/>
            <p:nvPr/>
          </p:nvSpPr>
          <p:spPr>
            <a:xfrm>
              <a:off x="0" y="4954586"/>
              <a:ext cx="12192000" cy="71437"/>
            </a:xfrm>
            <a:prstGeom prst="rect">
              <a:avLst/>
            </a:prstGeom>
            <a:solidFill>
              <a:schemeClr val="lt2">
                <a:alpha val="2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7" name="Google Shape;47;p21"/>
            <p:cNvSpPr/>
            <p:nvPr/>
          </p:nvSpPr>
          <p:spPr>
            <a:xfrm>
              <a:off x="0" y="4487469"/>
              <a:ext cx="12192000" cy="71437"/>
            </a:xfrm>
            <a:prstGeom prst="rect">
              <a:avLst/>
            </a:prstGeom>
            <a:solidFill>
              <a:schemeClr val="lt2">
                <a:alpha val="2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8" name="Google Shape;48;p21"/>
            <p:cNvSpPr/>
            <p:nvPr/>
          </p:nvSpPr>
          <p:spPr>
            <a:xfrm>
              <a:off x="0" y="3975099"/>
              <a:ext cx="12192000" cy="250825"/>
            </a:xfrm>
            <a:prstGeom prst="rect">
              <a:avLst/>
            </a:prstGeom>
            <a:solidFill>
              <a:schemeClr val="lt2">
                <a:alpha val="2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9" name="Google Shape;49;p21"/>
            <p:cNvSpPr/>
            <p:nvPr/>
          </p:nvSpPr>
          <p:spPr>
            <a:xfrm>
              <a:off x="0" y="3142331"/>
              <a:ext cx="12192000" cy="698500"/>
            </a:xfrm>
            <a:prstGeom prst="rect">
              <a:avLst/>
            </a:prstGeom>
            <a:solidFill>
              <a:schemeClr val="lt2">
                <a:alpha val="2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0" name="Google Shape;50;p21"/>
            <p:cNvSpPr/>
            <p:nvPr/>
          </p:nvSpPr>
          <p:spPr>
            <a:xfrm>
              <a:off x="0" y="-277094"/>
              <a:ext cx="12192000" cy="1953911"/>
            </a:xfrm>
            <a:prstGeom prst="rect">
              <a:avLst/>
            </a:prstGeom>
            <a:solidFill>
              <a:schemeClr val="lt2">
                <a:alpha val="2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1" name="Google Shape;51;p21"/>
            <p:cNvSpPr/>
            <p:nvPr/>
          </p:nvSpPr>
          <p:spPr>
            <a:xfrm>
              <a:off x="0" y="5575612"/>
              <a:ext cx="12192000" cy="24132"/>
            </a:xfrm>
            <a:prstGeom prst="rect">
              <a:avLst/>
            </a:prstGeom>
            <a:solidFill>
              <a:schemeClr val="lt2">
                <a:alpha val="2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52" name="Google Shape;52;p21"/>
          <p:cNvSpPr/>
          <p:nvPr/>
        </p:nvSpPr>
        <p:spPr>
          <a:xfrm>
            <a:off x="0" y="1"/>
            <a:ext cx="12192000" cy="6858000"/>
          </a:xfrm>
          <a:prstGeom prst="rect">
            <a:avLst/>
          </a:prstGeom>
          <a:gradFill>
            <a:gsLst>
              <a:gs pos="0">
                <a:srgbClr val="FFFFFF">
                  <a:alpha val="0"/>
                </a:srgbClr>
              </a:gs>
              <a:gs pos="52000">
                <a:srgbClr val="FFFFFF">
                  <a:alpha val="69803"/>
                </a:srgbClr>
              </a:gs>
              <a:gs pos="90000">
                <a:schemeClr val="lt1"/>
              </a:gs>
              <a:gs pos="100000">
                <a:schemeClr val="lt1"/>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3" name="Google Shape;53;p21"/>
          <p:cNvSpPr/>
          <p:nvPr/>
        </p:nvSpPr>
        <p:spPr>
          <a:xfrm>
            <a:off x="-1" y="1"/>
            <a:ext cx="4779964" cy="6413064"/>
          </a:xfrm>
          <a:custGeom>
            <a:avLst/>
            <a:gdLst/>
            <a:ahLst/>
            <a:cxnLst/>
            <a:rect l="l" t="t" r="r" b="b"/>
            <a:pathLst>
              <a:path w="4779964" h="6413064" extrusionOk="0">
                <a:moveTo>
                  <a:pt x="0" y="0"/>
                </a:moveTo>
                <a:lnTo>
                  <a:pt x="3376101" y="0"/>
                </a:lnTo>
                <a:lnTo>
                  <a:pt x="3478395" y="76494"/>
                </a:lnTo>
                <a:cubicBezTo>
                  <a:pt x="4273296" y="732504"/>
                  <a:pt x="4779964" y="1725289"/>
                  <a:pt x="4779964" y="2836412"/>
                </a:cubicBezTo>
                <a:cubicBezTo>
                  <a:pt x="4779964" y="4811742"/>
                  <a:pt x="3178642" y="6413064"/>
                  <a:pt x="1203312" y="6413064"/>
                </a:cubicBezTo>
                <a:cubicBezTo>
                  <a:pt x="832938" y="6413064"/>
                  <a:pt x="475712" y="6356768"/>
                  <a:pt x="139725" y="6252265"/>
                </a:cubicBezTo>
                <a:lnTo>
                  <a:pt x="0" y="6204987"/>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4" name="Google Shape;54;p21"/>
          <p:cNvSpPr>
            <a:spLocks noGrp="1"/>
          </p:cNvSpPr>
          <p:nvPr>
            <p:ph type="pic" idx="2"/>
          </p:nvPr>
        </p:nvSpPr>
        <p:spPr>
          <a:xfrm>
            <a:off x="-1" y="2"/>
            <a:ext cx="4546212" cy="6179311"/>
          </a:xfrm>
          <a:prstGeom prst="rect">
            <a:avLst/>
          </a:prstGeom>
          <a:solidFill>
            <a:srgbClr val="670000"/>
          </a:solidFill>
          <a:ln>
            <a:noFill/>
          </a:ln>
        </p:spPr>
      </p:sp>
      <p:sp>
        <p:nvSpPr>
          <p:cNvPr id="55" name="Google Shape;55;p21"/>
          <p:cNvSpPr txBox="1">
            <a:spLocks noGrp="1"/>
          </p:cNvSpPr>
          <p:nvPr>
            <p:ph type="title"/>
          </p:nvPr>
        </p:nvSpPr>
        <p:spPr>
          <a:xfrm>
            <a:off x="5215796" y="504419"/>
            <a:ext cx="6404696" cy="1480711"/>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accent2"/>
              </a:buClr>
              <a:buSzPts val="2400"/>
              <a:buFont typeface="Century Gothic"/>
              <a:buNone/>
              <a:defRPr sz="2400" b="1">
                <a:solidFill>
                  <a:schemeClr val="accent2"/>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21"/>
          <p:cNvSpPr/>
          <p:nvPr/>
        </p:nvSpPr>
        <p:spPr>
          <a:xfrm>
            <a:off x="11230815" y="6327865"/>
            <a:ext cx="389686" cy="389684"/>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cxnSp>
        <p:nvCxnSpPr>
          <p:cNvPr id="57" name="Google Shape;57;p21"/>
          <p:cNvCxnSpPr/>
          <p:nvPr/>
        </p:nvCxnSpPr>
        <p:spPr>
          <a:xfrm>
            <a:off x="11107057" y="6294459"/>
            <a:ext cx="0" cy="457200"/>
          </a:xfrm>
          <a:prstGeom prst="straightConnector1">
            <a:avLst/>
          </a:prstGeom>
          <a:noFill/>
          <a:ln w="9525" cap="flat" cmpd="sng">
            <a:solidFill>
              <a:schemeClr val="accent2"/>
            </a:solidFill>
            <a:prstDash val="solid"/>
            <a:miter lim="800000"/>
            <a:headEnd type="none" w="sm" len="sm"/>
            <a:tailEnd type="none" w="sm" len="sm"/>
          </a:ln>
        </p:spPr>
      </p:cxnSp>
      <p:sp>
        <p:nvSpPr>
          <p:cNvPr id="58" name="Google Shape;58;p21"/>
          <p:cNvSpPr txBox="1">
            <a:spLocks noGrp="1"/>
          </p:cNvSpPr>
          <p:nvPr>
            <p:ph type="sldNum" idx="12"/>
          </p:nvPr>
        </p:nvSpPr>
        <p:spPr>
          <a:xfrm>
            <a:off x="11230806" y="6327866"/>
            <a:ext cx="389686" cy="393610"/>
          </a:xfrm>
          <a:prstGeom prst="rect">
            <a:avLst/>
          </a:prstGeom>
          <a:noFill/>
          <a:ln>
            <a:noFill/>
          </a:ln>
        </p:spPr>
        <p:txBody>
          <a:bodyPr spcFirstLastPara="1" wrap="square" lIns="0" tIns="45700" rIns="0" bIns="45700" anchor="ctr" anchorCtr="1">
            <a:noAutofit/>
          </a:bodyPr>
          <a:lstStyle>
            <a:lvl1pPr marL="0" lvl="0" indent="0" algn="ctr">
              <a:spcBef>
                <a:spcPts val="0"/>
              </a:spcBef>
              <a:buNone/>
              <a:defRPr sz="1000">
                <a:solidFill>
                  <a:schemeClr val="lt1"/>
                </a:solidFill>
                <a:latin typeface="Arial"/>
                <a:ea typeface="Arial"/>
                <a:cs typeface="Arial"/>
                <a:sym typeface="Arial"/>
              </a:defRPr>
            </a:lvl1pPr>
            <a:lvl2pPr marL="0" lvl="1" indent="0" algn="ctr">
              <a:spcBef>
                <a:spcPts val="0"/>
              </a:spcBef>
              <a:buNone/>
              <a:defRPr sz="1000">
                <a:solidFill>
                  <a:schemeClr val="lt1"/>
                </a:solidFill>
                <a:latin typeface="Arial"/>
                <a:ea typeface="Arial"/>
                <a:cs typeface="Arial"/>
                <a:sym typeface="Arial"/>
              </a:defRPr>
            </a:lvl2pPr>
            <a:lvl3pPr marL="0" lvl="2" indent="0" algn="ctr">
              <a:spcBef>
                <a:spcPts val="0"/>
              </a:spcBef>
              <a:buNone/>
              <a:defRPr sz="1000">
                <a:solidFill>
                  <a:schemeClr val="lt1"/>
                </a:solidFill>
                <a:latin typeface="Arial"/>
                <a:ea typeface="Arial"/>
                <a:cs typeface="Arial"/>
                <a:sym typeface="Arial"/>
              </a:defRPr>
            </a:lvl3pPr>
            <a:lvl4pPr marL="0" lvl="3" indent="0" algn="ctr">
              <a:spcBef>
                <a:spcPts val="0"/>
              </a:spcBef>
              <a:buNone/>
              <a:defRPr sz="1000">
                <a:solidFill>
                  <a:schemeClr val="lt1"/>
                </a:solidFill>
                <a:latin typeface="Arial"/>
                <a:ea typeface="Arial"/>
                <a:cs typeface="Arial"/>
                <a:sym typeface="Arial"/>
              </a:defRPr>
            </a:lvl4pPr>
            <a:lvl5pPr marL="0" lvl="4" indent="0" algn="ctr">
              <a:spcBef>
                <a:spcPts val="0"/>
              </a:spcBef>
              <a:buNone/>
              <a:defRPr sz="1000">
                <a:solidFill>
                  <a:schemeClr val="lt1"/>
                </a:solidFill>
                <a:latin typeface="Arial"/>
                <a:ea typeface="Arial"/>
                <a:cs typeface="Arial"/>
                <a:sym typeface="Arial"/>
              </a:defRPr>
            </a:lvl5pPr>
            <a:lvl6pPr marL="0" lvl="5" indent="0" algn="ctr">
              <a:spcBef>
                <a:spcPts val="0"/>
              </a:spcBef>
              <a:buNone/>
              <a:defRPr sz="1000">
                <a:solidFill>
                  <a:schemeClr val="lt1"/>
                </a:solidFill>
                <a:latin typeface="Arial"/>
                <a:ea typeface="Arial"/>
                <a:cs typeface="Arial"/>
                <a:sym typeface="Arial"/>
              </a:defRPr>
            </a:lvl6pPr>
            <a:lvl7pPr marL="0" lvl="6" indent="0" algn="ctr">
              <a:spcBef>
                <a:spcPts val="0"/>
              </a:spcBef>
              <a:buNone/>
              <a:defRPr sz="1000">
                <a:solidFill>
                  <a:schemeClr val="lt1"/>
                </a:solidFill>
                <a:latin typeface="Arial"/>
                <a:ea typeface="Arial"/>
                <a:cs typeface="Arial"/>
                <a:sym typeface="Arial"/>
              </a:defRPr>
            </a:lvl7pPr>
            <a:lvl8pPr marL="0" lvl="7" indent="0" algn="ctr">
              <a:spcBef>
                <a:spcPts val="0"/>
              </a:spcBef>
              <a:buNone/>
              <a:defRPr sz="1000">
                <a:solidFill>
                  <a:schemeClr val="lt1"/>
                </a:solidFill>
                <a:latin typeface="Arial"/>
                <a:ea typeface="Arial"/>
                <a:cs typeface="Arial"/>
                <a:sym typeface="Arial"/>
              </a:defRPr>
            </a:lvl8pPr>
            <a:lvl9pPr marL="0" lvl="8" indent="0" algn="ctr">
              <a:spcBef>
                <a:spcPts val="0"/>
              </a:spcBef>
              <a:buNone/>
              <a:defRPr sz="1000">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59" name="Google Shape;59;p21"/>
          <p:cNvSpPr txBox="1">
            <a:spLocks noGrp="1"/>
          </p:cNvSpPr>
          <p:nvPr>
            <p:ph type="body" idx="1"/>
          </p:nvPr>
        </p:nvSpPr>
        <p:spPr>
          <a:xfrm>
            <a:off x="5215796" y="2526124"/>
            <a:ext cx="3017520" cy="3291840"/>
          </a:xfrm>
          <a:prstGeom prst="rect">
            <a:avLst/>
          </a:prstGeom>
          <a:noFill/>
          <a:ln>
            <a:noFill/>
          </a:ln>
        </p:spPr>
        <p:txBody>
          <a:bodyPr spcFirstLastPara="1" wrap="square" lIns="0" tIns="0" rIns="0" bIns="0" anchor="t" anchorCtr="0">
            <a:noAutofit/>
          </a:bodyPr>
          <a:lstStyle>
            <a:lvl1pPr marL="457200" lvl="0" indent="-317500" algn="l">
              <a:lnSpc>
                <a:spcPct val="95000"/>
              </a:lnSpc>
              <a:spcBef>
                <a:spcPts val="600"/>
              </a:spcBef>
              <a:spcAft>
                <a:spcPts val="0"/>
              </a:spcAft>
              <a:buClr>
                <a:schemeClr val="dk1"/>
              </a:buClr>
              <a:buSzPts val="1400"/>
              <a:buChar char="•"/>
              <a:defRPr sz="1400">
                <a:latin typeface="Arial"/>
                <a:ea typeface="Arial"/>
                <a:cs typeface="Arial"/>
                <a:sym typeface="Arial"/>
              </a:defRPr>
            </a:lvl1pPr>
            <a:lvl2pPr marL="914400" lvl="1" indent="-342900" algn="l">
              <a:lnSpc>
                <a:spcPct val="90000"/>
              </a:lnSpc>
              <a:spcBef>
                <a:spcPts val="6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21"/>
          <p:cNvSpPr txBox="1">
            <a:spLocks noGrp="1"/>
          </p:cNvSpPr>
          <p:nvPr>
            <p:ph type="body" idx="3"/>
          </p:nvPr>
        </p:nvSpPr>
        <p:spPr>
          <a:xfrm>
            <a:off x="8602972" y="2526124"/>
            <a:ext cx="3017520" cy="3291840"/>
          </a:xfrm>
          <a:prstGeom prst="rect">
            <a:avLst/>
          </a:prstGeom>
          <a:noFill/>
          <a:ln>
            <a:noFill/>
          </a:ln>
        </p:spPr>
        <p:txBody>
          <a:bodyPr spcFirstLastPara="1" wrap="square" lIns="0" tIns="0" rIns="0" bIns="0" anchor="t" anchorCtr="0">
            <a:noAutofit/>
          </a:bodyPr>
          <a:lstStyle>
            <a:lvl1pPr marL="457200" lvl="0" indent="-317500" algn="l">
              <a:lnSpc>
                <a:spcPct val="95000"/>
              </a:lnSpc>
              <a:spcBef>
                <a:spcPts val="600"/>
              </a:spcBef>
              <a:spcAft>
                <a:spcPts val="0"/>
              </a:spcAft>
              <a:buClr>
                <a:schemeClr val="dk1"/>
              </a:buClr>
              <a:buSzPts val="1400"/>
              <a:buChar char="•"/>
              <a:defRPr sz="1400">
                <a:latin typeface="Arial"/>
                <a:ea typeface="Arial"/>
                <a:cs typeface="Arial"/>
                <a:sym typeface="Arial"/>
              </a:defRPr>
            </a:lvl1pPr>
            <a:lvl2pPr marL="914400" lvl="1" indent="-342900" algn="l">
              <a:lnSpc>
                <a:spcPct val="90000"/>
              </a:lnSpc>
              <a:spcBef>
                <a:spcPts val="6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61" name="Google Shape;61;p21"/>
          <p:cNvCxnSpPr/>
          <p:nvPr/>
        </p:nvCxnSpPr>
        <p:spPr>
          <a:xfrm>
            <a:off x="0" y="6523059"/>
            <a:ext cx="11109960" cy="0"/>
          </a:xfrm>
          <a:prstGeom prst="straightConnector1">
            <a:avLst/>
          </a:prstGeom>
          <a:noFill/>
          <a:ln w="9525" cap="flat" cmpd="sng">
            <a:solidFill>
              <a:schemeClr val="accent2"/>
            </a:solidFill>
            <a:prstDash val="solid"/>
            <a:miter lim="800000"/>
            <a:headEnd type="none" w="sm" len="sm"/>
            <a:tailEnd type="none" w="sm" len="sm"/>
          </a:ln>
        </p:spPr>
      </p:cxn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09"/>
        <p:cNvGrpSpPr/>
        <p:nvPr/>
      </p:nvGrpSpPr>
      <p:grpSpPr>
        <a:xfrm>
          <a:off x="0" y="0"/>
          <a:ext cx="0" cy="0"/>
          <a:chOff x="0" y="0"/>
          <a:chExt cx="0" cy="0"/>
        </a:xfrm>
      </p:grpSpPr>
      <p:sp>
        <p:nvSpPr>
          <p:cNvPr id="410" name="Google Shape;410;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1" name="Google Shape;411;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2" name="Google Shape;412;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13"/>
        <p:cNvGrpSpPr/>
        <p:nvPr/>
      </p:nvGrpSpPr>
      <p:grpSpPr>
        <a:xfrm>
          <a:off x="0" y="0"/>
          <a:ext cx="0" cy="0"/>
          <a:chOff x="0" y="0"/>
          <a:chExt cx="0" cy="0"/>
        </a:xfrm>
      </p:grpSpPr>
      <p:sp>
        <p:nvSpPr>
          <p:cNvPr id="414" name="Google Shape;414;p4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5" name="Google Shape;415;p48"/>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416" name="Google Shape;416;p4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17" name="Google Shape;417;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8" name="Google Shape;418;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9" name="Google Shape;419;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20"/>
        <p:cNvGrpSpPr/>
        <p:nvPr/>
      </p:nvGrpSpPr>
      <p:grpSpPr>
        <a:xfrm>
          <a:off x="0" y="0"/>
          <a:ext cx="0" cy="0"/>
          <a:chOff x="0" y="0"/>
          <a:chExt cx="0" cy="0"/>
        </a:xfrm>
      </p:grpSpPr>
      <p:sp>
        <p:nvSpPr>
          <p:cNvPr id="421" name="Google Shape;421;p4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2" name="Google Shape;422;p49"/>
          <p:cNvSpPr>
            <a:spLocks noGrp="1"/>
          </p:cNvSpPr>
          <p:nvPr>
            <p:ph type="pic" idx="2"/>
          </p:nvPr>
        </p:nvSpPr>
        <p:spPr>
          <a:xfrm>
            <a:off x="5183188" y="987425"/>
            <a:ext cx="6172200" cy="4873625"/>
          </a:xfrm>
          <a:prstGeom prst="rect">
            <a:avLst/>
          </a:prstGeom>
          <a:noFill/>
          <a:ln>
            <a:noFill/>
          </a:ln>
        </p:spPr>
      </p:sp>
      <p:sp>
        <p:nvSpPr>
          <p:cNvPr id="423" name="Google Shape;423;p4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24" name="Google Shape;424;p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5" name="Google Shape;425;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6" name="Google Shape;426;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427"/>
        <p:cNvGrpSpPr/>
        <p:nvPr/>
      </p:nvGrpSpPr>
      <p:grpSpPr>
        <a:xfrm>
          <a:off x="0" y="0"/>
          <a:ext cx="0" cy="0"/>
          <a:chOff x="0" y="0"/>
          <a:chExt cx="0" cy="0"/>
        </a:xfrm>
      </p:grpSpPr>
      <p:sp>
        <p:nvSpPr>
          <p:cNvPr id="428" name="Google Shape;428;p5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9" name="Google Shape;429;p50"/>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0" name="Google Shape;430;p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1" name="Google Shape;431;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2" name="Google Shape;432;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433"/>
        <p:cNvGrpSpPr/>
        <p:nvPr/>
      </p:nvGrpSpPr>
      <p:grpSpPr>
        <a:xfrm>
          <a:off x="0" y="0"/>
          <a:ext cx="0" cy="0"/>
          <a:chOff x="0" y="0"/>
          <a:chExt cx="0" cy="0"/>
        </a:xfrm>
      </p:grpSpPr>
      <p:sp>
        <p:nvSpPr>
          <p:cNvPr id="434" name="Google Shape;434;p51"/>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5" name="Google Shape;435;p51"/>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6" name="Google Shape;436;p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7" name="Google Shape;437;p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8" name="Google Shape;438;p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51304-31C6-F7C0-DA7B-89E35703B75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C2260A-458E-A97A-41EA-8A536A70A1B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1011F59-4C5B-269C-8E6A-1EF6CBDCC21C}"/>
              </a:ext>
            </a:extLst>
          </p:cNvPr>
          <p:cNvSpPr>
            <a:spLocks noGrp="1"/>
          </p:cNvSpPr>
          <p:nvPr>
            <p:ph type="dt" sz="half" idx="10"/>
          </p:nvPr>
        </p:nvSpPr>
        <p:spPr/>
        <p:txBody>
          <a:bodyPr/>
          <a:lstStyle/>
          <a:p>
            <a:fld id="{88D38747-4367-4BD2-8D51-C97E202738E2}" type="datetime1">
              <a:rPr lang="en-US" smtClean="0"/>
              <a:t>3/14/2024</a:t>
            </a:fld>
            <a:endParaRPr lang="en-US" dirty="0"/>
          </a:p>
        </p:txBody>
      </p:sp>
      <p:sp>
        <p:nvSpPr>
          <p:cNvPr id="5" name="Footer Placeholder 4">
            <a:extLst>
              <a:ext uri="{FF2B5EF4-FFF2-40B4-BE49-F238E27FC236}">
                <a16:creationId xmlns:a16="http://schemas.microsoft.com/office/drawing/2014/main" id="{792FA8EE-4E52-9605-7198-5B0C174A6E4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A1B6B05-1EFF-C076-2A67-EF8DB6A8492C}"/>
              </a:ext>
            </a:extLst>
          </p:cNvPr>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2043917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04C5B-90DB-CA77-6FF2-56EE7782EE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FA3280-862B-1CDB-847E-51FE14E2C1C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EBE6BE-DF84-E446-85C1-EFA88C8240C8}"/>
              </a:ext>
            </a:extLst>
          </p:cNvPr>
          <p:cNvSpPr>
            <a:spLocks noGrp="1"/>
          </p:cNvSpPr>
          <p:nvPr>
            <p:ph type="dt" sz="half" idx="10"/>
          </p:nvPr>
        </p:nvSpPr>
        <p:spPr/>
        <p:txBody>
          <a:bodyPr/>
          <a:lstStyle/>
          <a:p>
            <a:fld id="{73C55A3C-5767-4844-A0A3-83778C2E5409}" type="datetime1">
              <a:rPr lang="en-US" smtClean="0"/>
              <a:t>3/14/2024</a:t>
            </a:fld>
            <a:endParaRPr lang="en-US" dirty="0"/>
          </a:p>
        </p:txBody>
      </p:sp>
      <p:sp>
        <p:nvSpPr>
          <p:cNvPr id="5" name="Footer Placeholder 4">
            <a:extLst>
              <a:ext uri="{FF2B5EF4-FFF2-40B4-BE49-F238E27FC236}">
                <a16:creationId xmlns:a16="http://schemas.microsoft.com/office/drawing/2014/main" id="{39AF731D-3FF3-F8C8-8648-C23AF7FF64B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AA8D1BF-7BEE-AAAC-C0D0-3A9122D6737B}"/>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2625231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9C35A-DEE9-A6BC-917C-926F477FEA9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B72714-5414-649E-09EE-9E2DCED5554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A9C2C38-2EC5-7491-A3C9-19EBA9B38DE0}"/>
              </a:ext>
            </a:extLst>
          </p:cNvPr>
          <p:cNvSpPr>
            <a:spLocks noGrp="1"/>
          </p:cNvSpPr>
          <p:nvPr>
            <p:ph type="dt" sz="half" idx="10"/>
          </p:nvPr>
        </p:nvSpPr>
        <p:spPr/>
        <p:txBody>
          <a:bodyPr/>
          <a:lstStyle/>
          <a:p>
            <a:fld id="{CAE507A8-A5CF-4D38-AB86-7EDDA87A85D4}" type="datetime1">
              <a:rPr lang="en-US" smtClean="0"/>
              <a:t>3/14/2024</a:t>
            </a:fld>
            <a:endParaRPr lang="en-US" dirty="0"/>
          </a:p>
        </p:txBody>
      </p:sp>
      <p:sp>
        <p:nvSpPr>
          <p:cNvPr id="5" name="Footer Placeholder 4">
            <a:extLst>
              <a:ext uri="{FF2B5EF4-FFF2-40B4-BE49-F238E27FC236}">
                <a16:creationId xmlns:a16="http://schemas.microsoft.com/office/drawing/2014/main" id="{4B9BB296-8777-7143-EAE6-CBF522E88CB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E64C920-9FC3-51DB-8B55-1E0E5B4D63E3}"/>
              </a:ext>
            </a:extLst>
          </p:cNvPr>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0444388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D5B66-AA6E-EAAB-2A67-FD68CD257C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01B8132-F1F3-578D-A707-060210BE96E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5F627B3-CF26-7BD4-1EF8-E3E7FBCF89A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2CB34BD-1913-A14B-09C8-25F618E2CEB3}"/>
              </a:ext>
            </a:extLst>
          </p:cNvPr>
          <p:cNvSpPr>
            <a:spLocks noGrp="1"/>
          </p:cNvSpPr>
          <p:nvPr>
            <p:ph type="dt" sz="half" idx="10"/>
          </p:nvPr>
        </p:nvSpPr>
        <p:spPr/>
        <p:txBody>
          <a:bodyPr/>
          <a:lstStyle/>
          <a:p>
            <a:fld id="{BDFCD27C-8599-43EF-BA1D-14DDC1946E06}" type="datetime1">
              <a:rPr lang="en-US" smtClean="0"/>
              <a:t>3/14/2024</a:t>
            </a:fld>
            <a:endParaRPr lang="en-US" dirty="0"/>
          </a:p>
        </p:txBody>
      </p:sp>
      <p:sp>
        <p:nvSpPr>
          <p:cNvPr id="6" name="Footer Placeholder 5">
            <a:extLst>
              <a:ext uri="{FF2B5EF4-FFF2-40B4-BE49-F238E27FC236}">
                <a16:creationId xmlns:a16="http://schemas.microsoft.com/office/drawing/2014/main" id="{212A7224-00C1-C3A9-C675-AB4DC4515AE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E5A157B-9C72-EF30-B487-77D3B2D8327B}"/>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5339491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8D501-3AB0-8150-3F38-C0A20A24D0E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ECF8C02-E237-1444-1E14-84FB2B54D2B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20B7EB2-8560-E3D1-C3AC-4B151E5A31B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0CB6D7C-1FCF-41E5-A60A-73D30CDFE7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A11310-C447-9318-61F1-2487082CA77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5E3D4B2-8A6D-B155-DE83-4CE2A01B758C}"/>
              </a:ext>
            </a:extLst>
          </p:cNvPr>
          <p:cNvSpPr>
            <a:spLocks noGrp="1"/>
          </p:cNvSpPr>
          <p:nvPr>
            <p:ph type="dt" sz="half" idx="10"/>
          </p:nvPr>
        </p:nvSpPr>
        <p:spPr/>
        <p:txBody>
          <a:bodyPr/>
          <a:lstStyle/>
          <a:p>
            <a:fld id="{49343D99-809A-49C0-96E5-4250D0B498EE}" type="datetime1">
              <a:rPr lang="en-US" smtClean="0"/>
              <a:t>3/14/2024</a:t>
            </a:fld>
            <a:endParaRPr lang="en-US" dirty="0"/>
          </a:p>
        </p:txBody>
      </p:sp>
      <p:sp>
        <p:nvSpPr>
          <p:cNvPr id="8" name="Footer Placeholder 7">
            <a:extLst>
              <a:ext uri="{FF2B5EF4-FFF2-40B4-BE49-F238E27FC236}">
                <a16:creationId xmlns:a16="http://schemas.microsoft.com/office/drawing/2014/main" id="{DD45896F-EBD3-CBD3-5001-DC9B976034A3}"/>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7FB399E7-DFC2-DD60-7C5C-40DA55155806}"/>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0386587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Image and Two Content 2">
  <p:cSld name="Image and Two Content 2">
    <p:spTree>
      <p:nvGrpSpPr>
        <p:cNvPr id="1" name="Shape 62"/>
        <p:cNvGrpSpPr/>
        <p:nvPr/>
      </p:nvGrpSpPr>
      <p:grpSpPr>
        <a:xfrm>
          <a:off x="0" y="0"/>
          <a:ext cx="0" cy="0"/>
          <a:chOff x="0" y="0"/>
          <a:chExt cx="0" cy="0"/>
        </a:xfrm>
      </p:grpSpPr>
      <p:grpSp>
        <p:nvGrpSpPr>
          <p:cNvPr id="63" name="Google Shape;63;p22"/>
          <p:cNvGrpSpPr/>
          <p:nvPr/>
        </p:nvGrpSpPr>
        <p:grpSpPr>
          <a:xfrm rot="10800000" flipH="1">
            <a:off x="0" y="2404423"/>
            <a:ext cx="12192000" cy="4453577"/>
            <a:chOff x="0" y="-277094"/>
            <a:chExt cx="12192000" cy="5876838"/>
          </a:xfrm>
        </p:grpSpPr>
        <p:sp>
          <p:nvSpPr>
            <p:cNvPr id="64" name="Google Shape;64;p22"/>
            <p:cNvSpPr/>
            <p:nvPr/>
          </p:nvSpPr>
          <p:spPr>
            <a:xfrm>
              <a:off x="0" y="1811086"/>
              <a:ext cx="12192000" cy="1196975"/>
            </a:xfrm>
            <a:prstGeom prst="rect">
              <a:avLst/>
            </a:prstGeom>
            <a:solidFill>
              <a:schemeClr val="lt2">
                <a:alpha val="2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5" name="Google Shape;65;p22"/>
            <p:cNvSpPr/>
            <p:nvPr/>
          </p:nvSpPr>
          <p:spPr>
            <a:xfrm>
              <a:off x="0" y="4954586"/>
              <a:ext cx="12192000" cy="71437"/>
            </a:xfrm>
            <a:prstGeom prst="rect">
              <a:avLst/>
            </a:prstGeom>
            <a:solidFill>
              <a:schemeClr val="lt2">
                <a:alpha val="2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6" name="Google Shape;66;p22"/>
            <p:cNvSpPr/>
            <p:nvPr/>
          </p:nvSpPr>
          <p:spPr>
            <a:xfrm>
              <a:off x="0" y="4487469"/>
              <a:ext cx="12192000" cy="71437"/>
            </a:xfrm>
            <a:prstGeom prst="rect">
              <a:avLst/>
            </a:prstGeom>
            <a:solidFill>
              <a:schemeClr val="lt2">
                <a:alpha val="2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7" name="Google Shape;67;p22"/>
            <p:cNvSpPr/>
            <p:nvPr/>
          </p:nvSpPr>
          <p:spPr>
            <a:xfrm>
              <a:off x="0" y="3975099"/>
              <a:ext cx="12192000" cy="250825"/>
            </a:xfrm>
            <a:prstGeom prst="rect">
              <a:avLst/>
            </a:prstGeom>
            <a:solidFill>
              <a:schemeClr val="lt2">
                <a:alpha val="2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8" name="Google Shape;68;p22"/>
            <p:cNvSpPr/>
            <p:nvPr/>
          </p:nvSpPr>
          <p:spPr>
            <a:xfrm>
              <a:off x="0" y="3142331"/>
              <a:ext cx="12192000" cy="698500"/>
            </a:xfrm>
            <a:prstGeom prst="rect">
              <a:avLst/>
            </a:prstGeom>
            <a:solidFill>
              <a:schemeClr val="lt2">
                <a:alpha val="2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9" name="Google Shape;69;p22"/>
            <p:cNvSpPr/>
            <p:nvPr/>
          </p:nvSpPr>
          <p:spPr>
            <a:xfrm>
              <a:off x="0" y="-277094"/>
              <a:ext cx="12192000" cy="1953911"/>
            </a:xfrm>
            <a:prstGeom prst="rect">
              <a:avLst/>
            </a:prstGeom>
            <a:solidFill>
              <a:schemeClr val="lt2">
                <a:alpha val="2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0" name="Google Shape;70;p22"/>
            <p:cNvSpPr/>
            <p:nvPr/>
          </p:nvSpPr>
          <p:spPr>
            <a:xfrm>
              <a:off x="0" y="5575612"/>
              <a:ext cx="12192000" cy="24132"/>
            </a:xfrm>
            <a:prstGeom prst="rect">
              <a:avLst/>
            </a:prstGeom>
            <a:solidFill>
              <a:schemeClr val="lt2">
                <a:alpha val="2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71" name="Google Shape;71;p22"/>
          <p:cNvSpPr/>
          <p:nvPr/>
        </p:nvSpPr>
        <p:spPr>
          <a:xfrm rot="10800000" flipH="1">
            <a:off x="0" y="0"/>
            <a:ext cx="12192000" cy="6539124"/>
          </a:xfrm>
          <a:prstGeom prst="rect">
            <a:avLst/>
          </a:prstGeom>
          <a:gradFill>
            <a:gsLst>
              <a:gs pos="0">
                <a:srgbClr val="FFFFFF">
                  <a:alpha val="0"/>
                </a:srgbClr>
              </a:gs>
              <a:gs pos="25000">
                <a:srgbClr val="FFFFFF">
                  <a:alpha val="0"/>
                </a:srgbClr>
              </a:gs>
              <a:gs pos="75000">
                <a:schemeClr val="lt1"/>
              </a:gs>
              <a:gs pos="100000">
                <a:schemeClr val="lt1"/>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2" name="Google Shape;72;p22"/>
          <p:cNvSpPr/>
          <p:nvPr/>
        </p:nvSpPr>
        <p:spPr>
          <a:xfrm>
            <a:off x="1" y="1"/>
            <a:ext cx="4779963" cy="6413064"/>
          </a:xfrm>
          <a:custGeom>
            <a:avLst/>
            <a:gdLst/>
            <a:ahLst/>
            <a:cxnLst/>
            <a:rect l="l" t="t" r="r" b="b"/>
            <a:pathLst>
              <a:path w="4779963" h="6413064" extrusionOk="0">
                <a:moveTo>
                  <a:pt x="0" y="0"/>
                </a:moveTo>
                <a:lnTo>
                  <a:pt x="3376100" y="0"/>
                </a:lnTo>
                <a:lnTo>
                  <a:pt x="3478394" y="76494"/>
                </a:lnTo>
                <a:cubicBezTo>
                  <a:pt x="4273295" y="732504"/>
                  <a:pt x="4779963" y="1725289"/>
                  <a:pt x="4779963" y="2836412"/>
                </a:cubicBezTo>
                <a:cubicBezTo>
                  <a:pt x="4779963" y="4811742"/>
                  <a:pt x="3178641" y="6413064"/>
                  <a:pt x="1203311" y="6413064"/>
                </a:cubicBezTo>
                <a:cubicBezTo>
                  <a:pt x="832937" y="6413064"/>
                  <a:pt x="475711" y="6356768"/>
                  <a:pt x="139724" y="6252265"/>
                </a:cubicBezTo>
                <a:lnTo>
                  <a:pt x="0" y="6201125"/>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3" name="Google Shape;73;p22"/>
          <p:cNvSpPr>
            <a:spLocks noGrp="1"/>
          </p:cNvSpPr>
          <p:nvPr>
            <p:ph type="pic" idx="2"/>
          </p:nvPr>
        </p:nvSpPr>
        <p:spPr>
          <a:xfrm>
            <a:off x="-2" y="1"/>
            <a:ext cx="4546213" cy="6179312"/>
          </a:xfrm>
          <a:prstGeom prst="rect">
            <a:avLst/>
          </a:prstGeom>
          <a:solidFill>
            <a:srgbClr val="670000"/>
          </a:solidFill>
          <a:ln>
            <a:noFill/>
          </a:ln>
        </p:spPr>
      </p:sp>
      <p:sp>
        <p:nvSpPr>
          <p:cNvPr id="74" name="Google Shape;74;p22"/>
          <p:cNvSpPr txBox="1">
            <a:spLocks noGrp="1"/>
          </p:cNvSpPr>
          <p:nvPr>
            <p:ph type="title"/>
          </p:nvPr>
        </p:nvSpPr>
        <p:spPr>
          <a:xfrm>
            <a:off x="5215796" y="504419"/>
            <a:ext cx="6404696" cy="1480711"/>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accent2"/>
              </a:buClr>
              <a:buSzPts val="2400"/>
              <a:buFont typeface="Century Gothic"/>
              <a:buNone/>
              <a:defRPr sz="2400" b="1">
                <a:solidFill>
                  <a:schemeClr val="accent2"/>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5" name="Google Shape;75;p22"/>
          <p:cNvSpPr/>
          <p:nvPr/>
        </p:nvSpPr>
        <p:spPr>
          <a:xfrm>
            <a:off x="11230815" y="6327865"/>
            <a:ext cx="389686" cy="389684"/>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cxnSp>
        <p:nvCxnSpPr>
          <p:cNvPr id="76" name="Google Shape;76;p22"/>
          <p:cNvCxnSpPr/>
          <p:nvPr/>
        </p:nvCxnSpPr>
        <p:spPr>
          <a:xfrm>
            <a:off x="11107057" y="6294459"/>
            <a:ext cx="0" cy="457200"/>
          </a:xfrm>
          <a:prstGeom prst="straightConnector1">
            <a:avLst/>
          </a:prstGeom>
          <a:noFill/>
          <a:ln w="9525" cap="flat" cmpd="sng">
            <a:solidFill>
              <a:schemeClr val="accent2"/>
            </a:solidFill>
            <a:prstDash val="solid"/>
            <a:miter lim="800000"/>
            <a:headEnd type="none" w="sm" len="sm"/>
            <a:tailEnd type="none" w="sm" len="sm"/>
          </a:ln>
        </p:spPr>
      </p:cxnSp>
      <p:sp>
        <p:nvSpPr>
          <p:cNvPr id="77" name="Google Shape;77;p22"/>
          <p:cNvSpPr txBox="1">
            <a:spLocks noGrp="1"/>
          </p:cNvSpPr>
          <p:nvPr>
            <p:ph type="sldNum" idx="12"/>
          </p:nvPr>
        </p:nvSpPr>
        <p:spPr>
          <a:xfrm>
            <a:off x="11230806" y="6327866"/>
            <a:ext cx="389686" cy="393610"/>
          </a:xfrm>
          <a:prstGeom prst="rect">
            <a:avLst/>
          </a:prstGeom>
          <a:noFill/>
          <a:ln>
            <a:noFill/>
          </a:ln>
        </p:spPr>
        <p:txBody>
          <a:bodyPr spcFirstLastPara="1" wrap="square" lIns="0" tIns="45700" rIns="0" bIns="45700" anchor="ctr" anchorCtr="1">
            <a:noAutofit/>
          </a:bodyPr>
          <a:lstStyle>
            <a:lvl1pPr marL="0" lvl="0" indent="0" algn="ctr">
              <a:spcBef>
                <a:spcPts val="0"/>
              </a:spcBef>
              <a:buNone/>
              <a:defRPr sz="1000">
                <a:solidFill>
                  <a:schemeClr val="lt1"/>
                </a:solidFill>
                <a:latin typeface="Arial"/>
                <a:ea typeface="Arial"/>
                <a:cs typeface="Arial"/>
                <a:sym typeface="Arial"/>
              </a:defRPr>
            </a:lvl1pPr>
            <a:lvl2pPr marL="0" lvl="1" indent="0" algn="ctr">
              <a:spcBef>
                <a:spcPts val="0"/>
              </a:spcBef>
              <a:buNone/>
              <a:defRPr sz="1000">
                <a:solidFill>
                  <a:schemeClr val="lt1"/>
                </a:solidFill>
                <a:latin typeface="Arial"/>
                <a:ea typeface="Arial"/>
                <a:cs typeface="Arial"/>
                <a:sym typeface="Arial"/>
              </a:defRPr>
            </a:lvl2pPr>
            <a:lvl3pPr marL="0" lvl="2" indent="0" algn="ctr">
              <a:spcBef>
                <a:spcPts val="0"/>
              </a:spcBef>
              <a:buNone/>
              <a:defRPr sz="1000">
                <a:solidFill>
                  <a:schemeClr val="lt1"/>
                </a:solidFill>
                <a:latin typeface="Arial"/>
                <a:ea typeface="Arial"/>
                <a:cs typeface="Arial"/>
                <a:sym typeface="Arial"/>
              </a:defRPr>
            </a:lvl3pPr>
            <a:lvl4pPr marL="0" lvl="3" indent="0" algn="ctr">
              <a:spcBef>
                <a:spcPts val="0"/>
              </a:spcBef>
              <a:buNone/>
              <a:defRPr sz="1000">
                <a:solidFill>
                  <a:schemeClr val="lt1"/>
                </a:solidFill>
                <a:latin typeface="Arial"/>
                <a:ea typeface="Arial"/>
                <a:cs typeface="Arial"/>
                <a:sym typeface="Arial"/>
              </a:defRPr>
            </a:lvl4pPr>
            <a:lvl5pPr marL="0" lvl="4" indent="0" algn="ctr">
              <a:spcBef>
                <a:spcPts val="0"/>
              </a:spcBef>
              <a:buNone/>
              <a:defRPr sz="1000">
                <a:solidFill>
                  <a:schemeClr val="lt1"/>
                </a:solidFill>
                <a:latin typeface="Arial"/>
                <a:ea typeface="Arial"/>
                <a:cs typeface="Arial"/>
                <a:sym typeface="Arial"/>
              </a:defRPr>
            </a:lvl5pPr>
            <a:lvl6pPr marL="0" lvl="5" indent="0" algn="ctr">
              <a:spcBef>
                <a:spcPts val="0"/>
              </a:spcBef>
              <a:buNone/>
              <a:defRPr sz="1000">
                <a:solidFill>
                  <a:schemeClr val="lt1"/>
                </a:solidFill>
                <a:latin typeface="Arial"/>
                <a:ea typeface="Arial"/>
                <a:cs typeface="Arial"/>
                <a:sym typeface="Arial"/>
              </a:defRPr>
            </a:lvl6pPr>
            <a:lvl7pPr marL="0" lvl="6" indent="0" algn="ctr">
              <a:spcBef>
                <a:spcPts val="0"/>
              </a:spcBef>
              <a:buNone/>
              <a:defRPr sz="1000">
                <a:solidFill>
                  <a:schemeClr val="lt1"/>
                </a:solidFill>
                <a:latin typeface="Arial"/>
                <a:ea typeface="Arial"/>
                <a:cs typeface="Arial"/>
                <a:sym typeface="Arial"/>
              </a:defRPr>
            </a:lvl7pPr>
            <a:lvl8pPr marL="0" lvl="7" indent="0" algn="ctr">
              <a:spcBef>
                <a:spcPts val="0"/>
              </a:spcBef>
              <a:buNone/>
              <a:defRPr sz="1000">
                <a:solidFill>
                  <a:schemeClr val="lt1"/>
                </a:solidFill>
                <a:latin typeface="Arial"/>
                <a:ea typeface="Arial"/>
                <a:cs typeface="Arial"/>
                <a:sym typeface="Arial"/>
              </a:defRPr>
            </a:lvl8pPr>
            <a:lvl9pPr marL="0" lvl="8" indent="0" algn="ctr">
              <a:spcBef>
                <a:spcPts val="0"/>
              </a:spcBef>
              <a:buNone/>
              <a:defRPr sz="1000">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78" name="Google Shape;78;p22"/>
          <p:cNvSpPr txBox="1">
            <a:spLocks noGrp="1"/>
          </p:cNvSpPr>
          <p:nvPr>
            <p:ph type="body" idx="1"/>
          </p:nvPr>
        </p:nvSpPr>
        <p:spPr>
          <a:xfrm>
            <a:off x="5215796" y="2526124"/>
            <a:ext cx="3017520" cy="3291840"/>
          </a:xfrm>
          <a:prstGeom prst="rect">
            <a:avLst/>
          </a:prstGeom>
          <a:noFill/>
          <a:ln>
            <a:noFill/>
          </a:ln>
        </p:spPr>
        <p:txBody>
          <a:bodyPr spcFirstLastPara="1" wrap="square" lIns="0" tIns="0" rIns="0" bIns="0" anchor="t" anchorCtr="0">
            <a:noAutofit/>
          </a:bodyPr>
          <a:lstStyle>
            <a:lvl1pPr marL="457200" lvl="0" indent="-317500" algn="l">
              <a:lnSpc>
                <a:spcPct val="95000"/>
              </a:lnSpc>
              <a:spcBef>
                <a:spcPts val="600"/>
              </a:spcBef>
              <a:spcAft>
                <a:spcPts val="0"/>
              </a:spcAft>
              <a:buClr>
                <a:schemeClr val="dk1"/>
              </a:buClr>
              <a:buSzPts val="1400"/>
              <a:buChar char="•"/>
              <a:defRPr sz="1400">
                <a:latin typeface="Arial"/>
                <a:ea typeface="Arial"/>
                <a:cs typeface="Arial"/>
                <a:sym typeface="Arial"/>
              </a:defRPr>
            </a:lvl1pPr>
            <a:lvl2pPr marL="914400" lvl="1" indent="-342900" algn="l">
              <a:lnSpc>
                <a:spcPct val="90000"/>
              </a:lnSpc>
              <a:spcBef>
                <a:spcPts val="6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 name="Google Shape;79;p22"/>
          <p:cNvSpPr txBox="1">
            <a:spLocks noGrp="1"/>
          </p:cNvSpPr>
          <p:nvPr>
            <p:ph type="body" idx="3"/>
          </p:nvPr>
        </p:nvSpPr>
        <p:spPr>
          <a:xfrm>
            <a:off x="8602972" y="2526124"/>
            <a:ext cx="3017520" cy="3291840"/>
          </a:xfrm>
          <a:prstGeom prst="rect">
            <a:avLst/>
          </a:prstGeom>
          <a:noFill/>
          <a:ln>
            <a:noFill/>
          </a:ln>
        </p:spPr>
        <p:txBody>
          <a:bodyPr spcFirstLastPara="1" wrap="square" lIns="0" tIns="0" rIns="0" bIns="0" anchor="t" anchorCtr="0">
            <a:noAutofit/>
          </a:bodyPr>
          <a:lstStyle>
            <a:lvl1pPr marL="457200" lvl="0" indent="-317500" algn="l">
              <a:lnSpc>
                <a:spcPct val="95000"/>
              </a:lnSpc>
              <a:spcBef>
                <a:spcPts val="600"/>
              </a:spcBef>
              <a:spcAft>
                <a:spcPts val="0"/>
              </a:spcAft>
              <a:buClr>
                <a:schemeClr val="dk1"/>
              </a:buClr>
              <a:buSzPts val="1400"/>
              <a:buChar char="•"/>
              <a:defRPr sz="1400">
                <a:latin typeface="Arial"/>
                <a:ea typeface="Arial"/>
                <a:cs typeface="Arial"/>
                <a:sym typeface="Arial"/>
              </a:defRPr>
            </a:lvl1pPr>
            <a:lvl2pPr marL="914400" lvl="1" indent="-342900" algn="l">
              <a:lnSpc>
                <a:spcPct val="90000"/>
              </a:lnSpc>
              <a:spcBef>
                <a:spcPts val="6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80" name="Google Shape;80;p22"/>
          <p:cNvCxnSpPr/>
          <p:nvPr/>
        </p:nvCxnSpPr>
        <p:spPr>
          <a:xfrm>
            <a:off x="0" y="6523059"/>
            <a:ext cx="11109960" cy="0"/>
          </a:xfrm>
          <a:prstGeom prst="straightConnector1">
            <a:avLst/>
          </a:prstGeom>
          <a:noFill/>
          <a:ln w="9525" cap="flat" cmpd="sng">
            <a:solidFill>
              <a:schemeClr val="accent2"/>
            </a:solidFill>
            <a:prstDash val="solid"/>
            <a:miter lim="800000"/>
            <a:headEnd type="none" w="sm" len="sm"/>
            <a:tailEnd type="none" w="sm" len="sm"/>
          </a:ln>
        </p:spPr>
      </p:cxn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0790B-4820-45CF-BF54-E7FB8E6C58A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AB1937A-CE5F-923E-CC0C-4501F21216E8}"/>
              </a:ext>
            </a:extLst>
          </p:cNvPr>
          <p:cNvSpPr>
            <a:spLocks noGrp="1"/>
          </p:cNvSpPr>
          <p:nvPr>
            <p:ph type="dt" sz="half" idx="10"/>
          </p:nvPr>
        </p:nvSpPr>
        <p:spPr/>
        <p:txBody>
          <a:bodyPr/>
          <a:lstStyle/>
          <a:p>
            <a:fld id="{A143DE9B-B678-4EFB-BB7D-A4370204A0B0}" type="datetime1">
              <a:rPr lang="en-US" smtClean="0"/>
              <a:t>3/14/2024</a:t>
            </a:fld>
            <a:endParaRPr lang="en-US" dirty="0"/>
          </a:p>
        </p:txBody>
      </p:sp>
      <p:sp>
        <p:nvSpPr>
          <p:cNvPr id="4" name="Footer Placeholder 3">
            <a:extLst>
              <a:ext uri="{FF2B5EF4-FFF2-40B4-BE49-F238E27FC236}">
                <a16:creationId xmlns:a16="http://schemas.microsoft.com/office/drawing/2014/main" id="{2D56E8C4-4191-5928-4DE0-D11A0E81424A}"/>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5ECACC1-74E3-E606-F112-2A9294767E91}"/>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69742952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5B4B9F-4624-0F71-AFA7-FA7A818479CA}"/>
              </a:ext>
            </a:extLst>
          </p:cNvPr>
          <p:cNvSpPr>
            <a:spLocks noGrp="1"/>
          </p:cNvSpPr>
          <p:nvPr>
            <p:ph type="dt" sz="half" idx="10"/>
          </p:nvPr>
        </p:nvSpPr>
        <p:spPr/>
        <p:txBody>
          <a:bodyPr/>
          <a:lstStyle/>
          <a:p>
            <a:fld id="{E68812DA-F765-4142-A6A3-A8ED7235E082}" type="datetime1">
              <a:rPr lang="en-US" smtClean="0"/>
              <a:t>3/14/2024</a:t>
            </a:fld>
            <a:endParaRPr lang="en-US" dirty="0"/>
          </a:p>
        </p:txBody>
      </p:sp>
      <p:sp>
        <p:nvSpPr>
          <p:cNvPr id="3" name="Footer Placeholder 2">
            <a:extLst>
              <a:ext uri="{FF2B5EF4-FFF2-40B4-BE49-F238E27FC236}">
                <a16:creationId xmlns:a16="http://schemas.microsoft.com/office/drawing/2014/main" id="{274A575E-29E7-375E-BECF-D23889E28CC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D3933601-20A5-7467-7E11-C34F5AC60ED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3658117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84D96-0B06-2119-DD6E-EB5326D48B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A1957AF-16C6-C57D-E23E-26D63F7BDF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D904EB1-169D-A2FF-9055-996BAE840B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0689DD-52D9-25B0-88BF-90023600F4A4}"/>
              </a:ext>
            </a:extLst>
          </p:cNvPr>
          <p:cNvSpPr>
            <a:spLocks noGrp="1"/>
          </p:cNvSpPr>
          <p:nvPr>
            <p:ph type="dt" sz="half" idx="10"/>
          </p:nvPr>
        </p:nvSpPr>
        <p:spPr/>
        <p:txBody>
          <a:bodyPr/>
          <a:lstStyle/>
          <a:p>
            <a:fld id="{3E0277FD-7DE6-41D4-930D-AC99F5AFE54E}" type="datetime1">
              <a:rPr lang="en-US" smtClean="0"/>
              <a:t>3/14/2024</a:t>
            </a:fld>
            <a:endParaRPr lang="en-US" dirty="0"/>
          </a:p>
        </p:txBody>
      </p:sp>
      <p:sp>
        <p:nvSpPr>
          <p:cNvPr id="6" name="Footer Placeholder 5">
            <a:extLst>
              <a:ext uri="{FF2B5EF4-FFF2-40B4-BE49-F238E27FC236}">
                <a16:creationId xmlns:a16="http://schemas.microsoft.com/office/drawing/2014/main" id="{9F579FFB-7DA4-B506-9AAA-309EF02A8C8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F586D10-5BB8-6AA0-60B3-10C4A129CA7A}"/>
              </a:ext>
            </a:extLst>
          </p:cNvPr>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17348293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EC68C-7F90-1911-CAE4-FE730BDECF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1335A78-7CA9-492C-FFF9-EABCFC9FD87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8B679ED-E359-4699-D8A0-59B7DDF846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436B2D-A333-102E-183B-F093FA1BA11C}"/>
              </a:ext>
            </a:extLst>
          </p:cNvPr>
          <p:cNvSpPr>
            <a:spLocks noGrp="1"/>
          </p:cNvSpPr>
          <p:nvPr>
            <p:ph type="dt" sz="half" idx="10"/>
          </p:nvPr>
        </p:nvSpPr>
        <p:spPr/>
        <p:txBody>
          <a:bodyPr/>
          <a:lstStyle/>
          <a:p>
            <a:fld id="{9EA15526-7079-4B7B-987C-1B5FAE11A0FF}" type="datetime1">
              <a:rPr lang="en-US" smtClean="0"/>
              <a:t>3/14/2024</a:t>
            </a:fld>
            <a:endParaRPr lang="en-US" dirty="0"/>
          </a:p>
        </p:txBody>
      </p:sp>
      <p:sp>
        <p:nvSpPr>
          <p:cNvPr id="6" name="Footer Placeholder 5">
            <a:extLst>
              <a:ext uri="{FF2B5EF4-FFF2-40B4-BE49-F238E27FC236}">
                <a16:creationId xmlns:a16="http://schemas.microsoft.com/office/drawing/2014/main" id="{039D3C6F-B3CF-7925-6BE2-7F1C13B39E0C}"/>
              </a:ext>
            </a:extLst>
          </p:cNvPr>
          <p:cNvSpPr>
            <a:spLocks noGrp="1"/>
          </p:cNvSpPr>
          <p:nvPr>
            <p:ph type="ftr" sz="quarter" idx="11"/>
          </p:nvPr>
        </p:nvSpPr>
        <p:spPr/>
        <p:txBody>
          <a:bodyPr/>
          <a:lstStyle/>
          <a:p>
            <a:pPr algn="l"/>
            <a:endParaRPr lang="en-US" dirty="0"/>
          </a:p>
        </p:txBody>
      </p:sp>
      <p:sp>
        <p:nvSpPr>
          <p:cNvPr id="7" name="Slide Number Placeholder 6">
            <a:extLst>
              <a:ext uri="{FF2B5EF4-FFF2-40B4-BE49-F238E27FC236}">
                <a16:creationId xmlns:a16="http://schemas.microsoft.com/office/drawing/2014/main" id="{6734CB70-E627-6F9A-1B6E-9D52575DFCF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3344296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58CE3-0001-8A51-9E1D-99FC5606B4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2AE155-B228-7568-49D7-D8512A758EF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29710E-BDC8-6265-CEC4-9545525FFEEB}"/>
              </a:ext>
            </a:extLst>
          </p:cNvPr>
          <p:cNvSpPr>
            <a:spLocks noGrp="1"/>
          </p:cNvSpPr>
          <p:nvPr>
            <p:ph type="dt" sz="half" idx="10"/>
          </p:nvPr>
        </p:nvSpPr>
        <p:spPr/>
        <p:txBody>
          <a:bodyPr/>
          <a:lstStyle/>
          <a:p>
            <a:fld id="{217E833E-1B6D-415F-AD29-75AE8C43BD0D}" type="datetime1">
              <a:rPr lang="en-US" smtClean="0"/>
              <a:t>3/14/2024</a:t>
            </a:fld>
            <a:endParaRPr lang="en-US" dirty="0"/>
          </a:p>
        </p:txBody>
      </p:sp>
      <p:sp>
        <p:nvSpPr>
          <p:cNvPr id="5" name="Footer Placeholder 4">
            <a:extLst>
              <a:ext uri="{FF2B5EF4-FFF2-40B4-BE49-F238E27FC236}">
                <a16:creationId xmlns:a16="http://schemas.microsoft.com/office/drawing/2014/main" id="{ACB6FD0D-77BB-205C-540E-E82CDBD40FB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6B128C4-78F4-60DA-901A-8A65F8F3A38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0678608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96E5646-15B7-6B96-5936-51A2669F3A5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8A3B172-1B19-1D84-5D51-7DCBFC8898E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EBBEA4-5B37-4ED6-2DCA-ED6F31DE4F8D}"/>
              </a:ext>
            </a:extLst>
          </p:cNvPr>
          <p:cNvSpPr>
            <a:spLocks noGrp="1"/>
          </p:cNvSpPr>
          <p:nvPr>
            <p:ph type="dt" sz="half" idx="10"/>
          </p:nvPr>
        </p:nvSpPr>
        <p:spPr/>
        <p:txBody>
          <a:bodyPr/>
          <a:lstStyle/>
          <a:p>
            <a:fld id="{8452596F-08A7-4B70-989A-F2B1CF31E66B}" type="datetime1">
              <a:rPr lang="en-US" smtClean="0"/>
              <a:t>3/14/2024</a:t>
            </a:fld>
            <a:endParaRPr lang="en-US" dirty="0"/>
          </a:p>
        </p:txBody>
      </p:sp>
      <p:sp>
        <p:nvSpPr>
          <p:cNvPr id="5" name="Footer Placeholder 4">
            <a:extLst>
              <a:ext uri="{FF2B5EF4-FFF2-40B4-BE49-F238E27FC236}">
                <a16:creationId xmlns:a16="http://schemas.microsoft.com/office/drawing/2014/main" id="{D8F9F922-522C-A7FD-31EC-17D20F9B840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D44876C-533F-92EE-8007-8568A10DD7FC}"/>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0569178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81"/>
        <p:cNvGrpSpPr/>
        <p:nvPr/>
      </p:nvGrpSpPr>
      <p:grpSpPr>
        <a:xfrm>
          <a:off x="0" y="0"/>
          <a:ext cx="0" cy="0"/>
          <a:chOff x="0" y="0"/>
          <a:chExt cx="0" cy="0"/>
        </a:xfrm>
      </p:grpSpPr>
      <p:sp>
        <p:nvSpPr>
          <p:cNvPr id="82" name="Google Shape;82;p23"/>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nvGrpSpPr>
          <p:cNvPr id="83" name="Google Shape;83;p23"/>
          <p:cNvGrpSpPr/>
          <p:nvPr/>
        </p:nvGrpSpPr>
        <p:grpSpPr>
          <a:xfrm>
            <a:off x="0" y="1770061"/>
            <a:ext cx="12192000" cy="3255962"/>
            <a:chOff x="0" y="1770061"/>
            <a:chExt cx="12192000" cy="3255962"/>
          </a:xfrm>
        </p:grpSpPr>
        <p:sp>
          <p:nvSpPr>
            <p:cNvPr id="84" name="Google Shape;84;p23"/>
            <p:cNvSpPr/>
            <p:nvPr/>
          </p:nvSpPr>
          <p:spPr>
            <a:xfrm>
              <a:off x="0" y="1770061"/>
              <a:ext cx="12192000" cy="1196975"/>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5" name="Google Shape;85;p23"/>
            <p:cNvSpPr/>
            <p:nvPr/>
          </p:nvSpPr>
          <p:spPr>
            <a:xfrm>
              <a:off x="0" y="4954586"/>
              <a:ext cx="12192000" cy="7143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6" name="Google Shape;86;p23"/>
            <p:cNvSpPr/>
            <p:nvPr/>
          </p:nvSpPr>
          <p:spPr>
            <a:xfrm>
              <a:off x="0" y="4449763"/>
              <a:ext cx="12192000" cy="7143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7" name="Google Shape;87;p23"/>
            <p:cNvSpPr/>
            <p:nvPr/>
          </p:nvSpPr>
          <p:spPr>
            <a:xfrm>
              <a:off x="0" y="3975099"/>
              <a:ext cx="12192000" cy="250825"/>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8" name="Google Shape;88;p23"/>
            <p:cNvSpPr/>
            <p:nvPr/>
          </p:nvSpPr>
          <p:spPr>
            <a:xfrm>
              <a:off x="0" y="3079750"/>
              <a:ext cx="12192000" cy="6985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89" name="Google Shape;89;p23"/>
          <p:cNvSpPr/>
          <p:nvPr/>
        </p:nvSpPr>
        <p:spPr>
          <a:xfrm>
            <a:off x="2387600" y="1"/>
            <a:ext cx="7416800" cy="6858001"/>
          </a:xfrm>
          <a:custGeom>
            <a:avLst/>
            <a:gdLst/>
            <a:ahLst/>
            <a:cxnLst/>
            <a:rect l="l" t="t" r="r" b="b"/>
            <a:pathLst>
              <a:path w="7416800" h="6858001" extrusionOk="0">
                <a:moveTo>
                  <a:pt x="2297777" y="0"/>
                </a:moveTo>
                <a:lnTo>
                  <a:pt x="5119024" y="0"/>
                </a:lnTo>
                <a:lnTo>
                  <a:pt x="5151877" y="12024"/>
                </a:lnTo>
                <a:cubicBezTo>
                  <a:pt x="6482877" y="574990"/>
                  <a:pt x="7416800" y="1892930"/>
                  <a:pt x="7416800" y="3429000"/>
                </a:cubicBezTo>
                <a:cubicBezTo>
                  <a:pt x="7416800" y="4965070"/>
                  <a:pt x="6482877" y="6283010"/>
                  <a:pt x="5151877" y="6845976"/>
                </a:cubicBezTo>
                <a:lnTo>
                  <a:pt x="5119021" y="6858001"/>
                </a:lnTo>
                <a:lnTo>
                  <a:pt x="2297779" y="6858001"/>
                </a:lnTo>
                <a:lnTo>
                  <a:pt x="2264924" y="6845976"/>
                </a:lnTo>
                <a:cubicBezTo>
                  <a:pt x="933923" y="6283010"/>
                  <a:pt x="0" y="4965070"/>
                  <a:pt x="0" y="3429000"/>
                </a:cubicBezTo>
                <a:cubicBezTo>
                  <a:pt x="0" y="1892930"/>
                  <a:pt x="933923" y="574990"/>
                  <a:pt x="2264924" y="1202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0" name="Google Shape;90;p23"/>
          <p:cNvSpPr>
            <a:spLocks noGrp="1"/>
          </p:cNvSpPr>
          <p:nvPr>
            <p:ph type="pic" idx="2"/>
          </p:nvPr>
        </p:nvSpPr>
        <p:spPr>
          <a:xfrm>
            <a:off x="2667000" y="0"/>
            <a:ext cx="6858000" cy="6858000"/>
          </a:xfrm>
          <a:prstGeom prst="ellipse">
            <a:avLst/>
          </a:prstGeom>
          <a:solidFill>
            <a:srgbClr val="670000"/>
          </a:solidFill>
          <a:ln>
            <a:noFill/>
          </a:ln>
        </p:spPr>
      </p:sp>
      <p:cxnSp>
        <p:nvCxnSpPr>
          <p:cNvPr id="91" name="Google Shape;91;p23"/>
          <p:cNvCxnSpPr/>
          <p:nvPr/>
        </p:nvCxnSpPr>
        <p:spPr>
          <a:xfrm>
            <a:off x="5791785" y="3949699"/>
            <a:ext cx="608430" cy="0"/>
          </a:xfrm>
          <a:prstGeom prst="straightConnector1">
            <a:avLst/>
          </a:prstGeom>
          <a:noFill/>
          <a:ln w="57150" cap="rnd" cmpd="sng">
            <a:solidFill>
              <a:schemeClr val="lt1"/>
            </a:solidFill>
            <a:prstDash val="solid"/>
            <a:miter lim="800000"/>
            <a:headEnd type="none" w="sm" len="sm"/>
            <a:tailEnd type="none" w="sm" len="sm"/>
          </a:ln>
        </p:spPr>
      </p:cxnSp>
      <p:sp>
        <p:nvSpPr>
          <p:cNvPr id="92" name="Google Shape;92;p23"/>
          <p:cNvSpPr txBox="1">
            <a:spLocks noGrp="1"/>
          </p:cNvSpPr>
          <p:nvPr>
            <p:ph type="ctrTitle"/>
          </p:nvPr>
        </p:nvSpPr>
        <p:spPr>
          <a:xfrm>
            <a:off x="3127248" y="1124712"/>
            <a:ext cx="5943600" cy="2596896"/>
          </a:xfrm>
          <a:prstGeom prst="rect">
            <a:avLst/>
          </a:prstGeom>
          <a:noFill/>
          <a:ln>
            <a:noFill/>
          </a:ln>
        </p:spPr>
        <p:txBody>
          <a:bodyPr spcFirstLastPara="1" wrap="square" lIns="91425" tIns="45700" rIns="91425" bIns="45700" anchor="b" anchorCtr="1">
            <a:noAutofit/>
          </a:bodyPr>
          <a:lstStyle>
            <a:lvl1pPr lvl="0" algn="ctr">
              <a:lnSpc>
                <a:spcPct val="90000"/>
              </a:lnSpc>
              <a:spcBef>
                <a:spcPts val="0"/>
              </a:spcBef>
              <a:spcAft>
                <a:spcPts val="0"/>
              </a:spcAft>
              <a:buClr>
                <a:schemeClr val="lt1"/>
              </a:buClr>
              <a:buSzPts val="5400"/>
              <a:buFont typeface="Century Gothic"/>
              <a:buNone/>
              <a:defRPr sz="5400" b="0">
                <a:solidFill>
                  <a:schemeClr val="lt1"/>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3" name="Google Shape;93;p23"/>
          <p:cNvSpPr txBox="1">
            <a:spLocks noGrp="1"/>
          </p:cNvSpPr>
          <p:nvPr>
            <p:ph type="body" idx="1"/>
          </p:nvPr>
        </p:nvSpPr>
        <p:spPr>
          <a:xfrm>
            <a:off x="4677266" y="4422773"/>
            <a:ext cx="3695206" cy="276999"/>
          </a:xfrm>
          <a:prstGeom prst="rect">
            <a:avLst/>
          </a:prstGeom>
          <a:noFill/>
          <a:ln>
            <a:noFill/>
          </a:ln>
        </p:spPr>
        <p:txBody>
          <a:bodyPr spcFirstLastPara="1" wrap="square" lIns="0" tIns="0" rIns="91425" bIns="45700" anchor="t" anchorCtr="0">
            <a:noAutofit/>
          </a:bodyPr>
          <a:lstStyle>
            <a:lvl1pPr marL="457200" lvl="0" indent="-228600" algn="l">
              <a:lnSpc>
                <a:spcPct val="100000"/>
              </a:lnSpc>
              <a:spcBef>
                <a:spcPts val="1000"/>
              </a:spcBef>
              <a:spcAft>
                <a:spcPts val="0"/>
              </a:spcAft>
              <a:buClr>
                <a:schemeClr val="lt1"/>
              </a:buClr>
              <a:buSzPts val="1200"/>
              <a:buNone/>
              <a:defRPr sz="1200">
                <a:solidFill>
                  <a:schemeClr val="lt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4" name="Google Shape;94;p23"/>
          <p:cNvSpPr txBox="1">
            <a:spLocks noGrp="1"/>
          </p:cNvSpPr>
          <p:nvPr>
            <p:ph type="body" idx="3"/>
          </p:nvPr>
        </p:nvSpPr>
        <p:spPr>
          <a:xfrm>
            <a:off x="4677266" y="4859273"/>
            <a:ext cx="3695206" cy="276999"/>
          </a:xfrm>
          <a:prstGeom prst="rect">
            <a:avLst/>
          </a:prstGeom>
          <a:noFill/>
          <a:ln>
            <a:noFill/>
          </a:ln>
        </p:spPr>
        <p:txBody>
          <a:bodyPr spcFirstLastPara="1" wrap="square" lIns="0" tIns="0" rIns="91425" bIns="45700" anchor="t" anchorCtr="0">
            <a:noAutofit/>
          </a:bodyPr>
          <a:lstStyle>
            <a:lvl1pPr marL="457200" lvl="0" indent="-228600" algn="l">
              <a:lnSpc>
                <a:spcPct val="100000"/>
              </a:lnSpc>
              <a:spcBef>
                <a:spcPts val="1000"/>
              </a:spcBef>
              <a:spcAft>
                <a:spcPts val="0"/>
              </a:spcAft>
              <a:buClr>
                <a:schemeClr val="lt1"/>
              </a:buClr>
              <a:buSzPts val="1200"/>
              <a:buNone/>
              <a:defRPr sz="1200">
                <a:solidFill>
                  <a:schemeClr val="lt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5" name="Google Shape;95;p23"/>
          <p:cNvSpPr txBox="1">
            <a:spLocks noGrp="1"/>
          </p:cNvSpPr>
          <p:nvPr>
            <p:ph type="body" idx="4"/>
          </p:nvPr>
        </p:nvSpPr>
        <p:spPr>
          <a:xfrm>
            <a:off x="4677266" y="5295773"/>
            <a:ext cx="3695206" cy="276999"/>
          </a:xfrm>
          <a:prstGeom prst="rect">
            <a:avLst/>
          </a:prstGeom>
          <a:noFill/>
          <a:ln>
            <a:noFill/>
          </a:ln>
        </p:spPr>
        <p:txBody>
          <a:bodyPr spcFirstLastPara="1" wrap="square" lIns="0" tIns="0" rIns="91425" bIns="45700" anchor="t" anchorCtr="0">
            <a:noAutofit/>
          </a:bodyPr>
          <a:lstStyle>
            <a:lvl1pPr marL="457200" lvl="0" indent="-228600" algn="l">
              <a:lnSpc>
                <a:spcPct val="100000"/>
              </a:lnSpc>
              <a:spcBef>
                <a:spcPts val="1000"/>
              </a:spcBef>
              <a:spcAft>
                <a:spcPts val="0"/>
              </a:spcAft>
              <a:buClr>
                <a:schemeClr val="lt1"/>
              </a:buClr>
              <a:buSzPts val="1200"/>
              <a:buNone/>
              <a:defRPr sz="1200">
                <a:solidFill>
                  <a:schemeClr val="lt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6" name="Google Shape;96;p23"/>
          <p:cNvSpPr txBox="1">
            <a:spLocks noGrp="1"/>
          </p:cNvSpPr>
          <p:nvPr>
            <p:ph type="body" idx="5"/>
          </p:nvPr>
        </p:nvSpPr>
        <p:spPr>
          <a:xfrm>
            <a:off x="4677266" y="5732272"/>
            <a:ext cx="3695206" cy="276999"/>
          </a:xfrm>
          <a:prstGeom prst="rect">
            <a:avLst/>
          </a:prstGeom>
          <a:noFill/>
          <a:ln>
            <a:noFill/>
          </a:ln>
        </p:spPr>
        <p:txBody>
          <a:bodyPr spcFirstLastPara="1" wrap="square" lIns="0" tIns="0" rIns="91425" bIns="45700" anchor="t" anchorCtr="0">
            <a:noAutofit/>
          </a:bodyPr>
          <a:lstStyle>
            <a:lvl1pPr marL="457200" lvl="0" indent="-228600" algn="l">
              <a:lnSpc>
                <a:spcPct val="100000"/>
              </a:lnSpc>
              <a:spcBef>
                <a:spcPts val="1000"/>
              </a:spcBef>
              <a:spcAft>
                <a:spcPts val="0"/>
              </a:spcAft>
              <a:buClr>
                <a:schemeClr val="lt1"/>
              </a:buClr>
              <a:buSzPts val="1200"/>
              <a:buNone/>
              <a:defRPr sz="1200">
                <a:solidFill>
                  <a:schemeClr val="lt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97" name="Google Shape;97;p23"/>
          <p:cNvCxnSpPr/>
          <p:nvPr/>
        </p:nvCxnSpPr>
        <p:spPr>
          <a:xfrm>
            <a:off x="4516210" y="4422773"/>
            <a:ext cx="0" cy="1586498"/>
          </a:xfrm>
          <a:prstGeom prst="straightConnector1">
            <a:avLst/>
          </a:prstGeom>
          <a:noFill/>
          <a:ln w="9525" cap="flat" cmpd="sng">
            <a:solidFill>
              <a:schemeClr val="lt1"/>
            </a:solidFill>
            <a:prstDash val="solid"/>
            <a:miter lim="800000"/>
            <a:headEnd type="none" w="sm" len="sm"/>
            <a:tailEnd type="none" w="sm" len="sm"/>
          </a:ln>
        </p:spPr>
      </p:cxnSp>
      <p:pic>
        <p:nvPicPr>
          <p:cNvPr id="98" name="Google Shape;98;p23" descr="User" title="Icon - Presenter Name"/>
          <p:cNvPicPr preferRelativeResize="0"/>
          <p:nvPr/>
        </p:nvPicPr>
        <p:blipFill rotWithShape="1">
          <a:blip r:embed="rId2">
            <a:alphaModFix/>
          </a:blip>
          <a:srcRect/>
          <a:stretch/>
        </p:blipFill>
        <p:spPr>
          <a:xfrm>
            <a:off x="4192357" y="4451822"/>
            <a:ext cx="218900" cy="218900"/>
          </a:xfrm>
          <a:prstGeom prst="rect">
            <a:avLst/>
          </a:prstGeom>
          <a:noFill/>
          <a:ln>
            <a:noFill/>
          </a:ln>
        </p:spPr>
      </p:pic>
      <p:pic>
        <p:nvPicPr>
          <p:cNvPr id="99" name="Google Shape;99;p23" descr="Envelope" title="Icon Presenter Email"/>
          <p:cNvPicPr preferRelativeResize="0"/>
          <p:nvPr/>
        </p:nvPicPr>
        <p:blipFill rotWithShape="1">
          <a:blip r:embed="rId3">
            <a:alphaModFix/>
          </a:blip>
          <a:srcRect/>
          <a:stretch/>
        </p:blipFill>
        <p:spPr>
          <a:xfrm>
            <a:off x="4192357" y="5324822"/>
            <a:ext cx="218900" cy="218900"/>
          </a:xfrm>
          <a:prstGeom prst="rect">
            <a:avLst/>
          </a:prstGeom>
          <a:noFill/>
          <a:ln>
            <a:noFill/>
          </a:ln>
        </p:spPr>
      </p:pic>
      <p:pic>
        <p:nvPicPr>
          <p:cNvPr id="100" name="Google Shape;100;p23" descr="Smart Phone" title="Icon - Presenter Phone Number"/>
          <p:cNvPicPr preferRelativeResize="0"/>
          <p:nvPr/>
        </p:nvPicPr>
        <p:blipFill rotWithShape="1">
          <a:blip r:embed="rId4">
            <a:alphaModFix/>
          </a:blip>
          <a:srcRect/>
          <a:stretch/>
        </p:blipFill>
        <p:spPr>
          <a:xfrm>
            <a:off x="4192357" y="4888322"/>
            <a:ext cx="218900" cy="218900"/>
          </a:xfrm>
          <a:prstGeom prst="rect">
            <a:avLst/>
          </a:prstGeom>
          <a:noFill/>
          <a:ln>
            <a:noFill/>
          </a:ln>
        </p:spPr>
      </p:pic>
      <p:pic>
        <p:nvPicPr>
          <p:cNvPr id="101" name="Google Shape;101;p23" descr="Link"/>
          <p:cNvPicPr preferRelativeResize="0"/>
          <p:nvPr/>
        </p:nvPicPr>
        <p:blipFill rotWithShape="1">
          <a:blip r:embed="rId5">
            <a:alphaModFix/>
          </a:blip>
          <a:srcRect/>
          <a:stretch/>
        </p:blipFill>
        <p:spPr>
          <a:xfrm>
            <a:off x="4179414" y="5748378"/>
            <a:ext cx="244786" cy="244786"/>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02"/>
        <p:cNvGrpSpPr/>
        <p:nvPr/>
      </p:nvGrpSpPr>
      <p:grpSpPr>
        <a:xfrm>
          <a:off x="0" y="0"/>
          <a:ext cx="0" cy="0"/>
          <a:chOff x="0" y="0"/>
          <a:chExt cx="0" cy="0"/>
        </a:xfrm>
      </p:grpSpPr>
      <p:sp>
        <p:nvSpPr>
          <p:cNvPr id="103" name="Google Shape;103;p24"/>
          <p:cNvSpPr/>
          <p:nvPr/>
        </p:nvSpPr>
        <p:spPr>
          <a:xfrm>
            <a:off x="0" y="0"/>
            <a:ext cx="12192000" cy="6858000"/>
          </a:xfrm>
          <a:prstGeom prst="rect">
            <a:avLst/>
          </a:prstGeom>
          <a:solidFill>
            <a:schemeClr val="lt2">
              <a:alpha val="2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nvGrpSpPr>
          <p:cNvPr id="104" name="Google Shape;104;p24"/>
          <p:cNvGrpSpPr/>
          <p:nvPr/>
        </p:nvGrpSpPr>
        <p:grpSpPr>
          <a:xfrm>
            <a:off x="0" y="1770061"/>
            <a:ext cx="12192000" cy="3255962"/>
            <a:chOff x="0" y="1770061"/>
            <a:chExt cx="12192000" cy="3255962"/>
          </a:xfrm>
        </p:grpSpPr>
        <p:sp>
          <p:nvSpPr>
            <p:cNvPr id="105" name="Google Shape;105;p24"/>
            <p:cNvSpPr/>
            <p:nvPr/>
          </p:nvSpPr>
          <p:spPr>
            <a:xfrm>
              <a:off x="0" y="1770061"/>
              <a:ext cx="12192000" cy="119697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6" name="Google Shape;106;p24"/>
            <p:cNvSpPr/>
            <p:nvPr/>
          </p:nvSpPr>
          <p:spPr>
            <a:xfrm>
              <a:off x="0" y="4954586"/>
              <a:ext cx="12192000" cy="7143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7" name="Google Shape;107;p24"/>
            <p:cNvSpPr/>
            <p:nvPr/>
          </p:nvSpPr>
          <p:spPr>
            <a:xfrm>
              <a:off x="0" y="4449763"/>
              <a:ext cx="12192000" cy="7143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8" name="Google Shape;108;p24"/>
            <p:cNvSpPr/>
            <p:nvPr/>
          </p:nvSpPr>
          <p:spPr>
            <a:xfrm>
              <a:off x="0" y="3975099"/>
              <a:ext cx="12192000" cy="25082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9" name="Google Shape;109;p24"/>
            <p:cNvSpPr/>
            <p:nvPr/>
          </p:nvSpPr>
          <p:spPr>
            <a:xfrm>
              <a:off x="0" y="3079750"/>
              <a:ext cx="12192000" cy="698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110" name="Google Shape;110;p24"/>
          <p:cNvSpPr/>
          <p:nvPr/>
        </p:nvSpPr>
        <p:spPr>
          <a:xfrm>
            <a:off x="2387600" y="1"/>
            <a:ext cx="7416800" cy="6858001"/>
          </a:xfrm>
          <a:custGeom>
            <a:avLst/>
            <a:gdLst/>
            <a:ahLst/>
            <a:cxnLst/>
            <a:rect l="l" t="t" r="r" b="b"/>
            <a:pathLst>
              <a:path w="7416800" h="6858001" extrusionOk="0">
                <a:moveTo>
                  <a:pt x="2297777" y="0"/>
                </a:moveTo>
                <a:lnTo>
                  <a:pt x="5119024" y="0"/>
                </a:lnTo>
                <a:lnTo>
                  <a:pt x="5151877" y="12024"/>
                </a:lnTo>
                <a:cubicBezTo>
                  <a:pt x="6482877" y="574990"/>
                  <a:pt x="7416800" y="1892930"/>
                  <a:pt x="7416800" y="3429000"/>
                </a:cubicBezTo>
                <a:cubicBezTo>
                  <a:pt x="7416800" y="4965070"/>
                  <a:pt x="6482877" y="6283010"/>
                  <a:pt x="5151877" y="6845976"/>
                </a:cubicBezTo>
                <a:lnTo>
                  <a:pt x="5119021" y="6858001"/>
                </a:lnTo>
                <a:lnTo>
                  <a:pt x="2297779" y="6858001"/>
                </a:lnTo>
                <a:lnTo>
                  <a:pt x="2264924" y="6845976"/>
                </a:lnTo>
                <a:cubicBezTo>
                  <a:pt x="933923" y="6283010"/>
                  <a:pt x="0" y="4965070"/>
                  <a:pt x="0" y="3429000"/>
                </a:cubicBezTo>
                <a:cubicBezTo>
                  <a:pt x="0" y="1892930"/>
                  <a:pt x="933923" y="574990"/>
                  <a:pt x="2264924" y="1202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1" name="Google Shape;111;p24"/>
          <p:cNvSpPr>
            <a:spLocks noGrp="1"/>
          </p:cNvSpPr>
          <p:nvPr>
            <p:ph type="pic" idx="2"/>
          </p:nvPr>
        </p:nvSpPr>
        <p:spPr>
          <a:xfrm>
            <a:off x="2667000" y="0"/>
            <a:ext cx="6858000" cy="6858000"/>
          </a:xfrm>
          <a:prstGeom prst="ellipse">
            <a:avLst/>
          </a:prstGeom>
          <a:solidFill>
            <a:srgbClr val="670000"/>
          </a:solidFill>
          <a:ln>
            <a:noFill/>
          </a:ln>
        </p:spPr>
      </p:sp>
      <p:cxnSp>
        <p:nvCxnSpPr>
          <p:cNvPr id="112" name="Google Shape;112;p24"/>
          <p:cNvCxnSpPr/>
          <p:nvPr/>
        </p:nvCxnSpPr>
        <p:spPr>
          <a:xfrm>
            <a:off x="5791785" y="3949699"/>
            <a:ext cx="608430" cy="0"/>
          </a:xfrm>
          <a:prstGeom prst="straightConnector1">
            <a:avLst/>
          </a:prstGeom>
          <a:noFill/>
          <a:ln w="57150" cap="rnd" cmpd="sng">
            <a:solidFill>
              <a:schemeClr val="lt1"/>
            </a:solidFill>
            <a:prstDash val="solid"/>
            <a:miter lim="800000"/>
            <a:headEnd type="none" w="sm" len="sm"/>
            <a:tailEnd type="none" w="sm" len="sm"/>
          </a:ln>
        </p:spPr>
      </p:cxnSp>
      <p:sp>
        <p:nvSpPr>
          <p:cNvPr id="113" name="Google Shape;113;p24"/>
          <p:cNvSpPr txBox="1">
            <a:spLocks noGrp="1"/>
          </p:cNvSpPr>
          <p:nvPr>
            <p:ph type="ctrTitle"/>
          </p:nvPr>
        </p:nvSpPr>
        <p:spPr>
          <a:xfrm>
            <a:off x="3127248" y="1124712"/>
            <a:ext cx="5943600" cy="2596896"/>
          </a:xfrm>
          <a:prstGeom prst="rect">
            <a:avLst/>
          </a:prstGeom>
          <a:noFill/>
          <a:ln>
            <a:noFill/>
          </a:ln>
        </p:spPr>
        <p:txBody>
          <a:bodyPr spcFirstLastPara="1" wrap="square" lIns="91425" tIns="45700" rIns="91425" bIns="45700" anchor="b" anchorCtr="1">
            <a:noAutofit/>
          </a:bodyPr>
          <a:lstStyle>
            <a:lvl1pPr lvl="0" algn="ctr">
              <a:lnSpc>
                <a:spcPct val="90000"/>
              </a:lnSpc>
              <a:spcBef>
                <a:spcPts val="0"/>
              </a:spcBef>
              <a:spcAft>
                <a:spcPts val="0"/>
              </a:spcAft>
              <a:buClr>
                <a:schemeClr val="lt1"/>
              </a:buClr>
              <a:buSzPts val="5400"/>
              <a:buFont typeface="Century Gothic"/>
              <a:buNone/>
              <a:defRPr sz="5400" b="0">
                <a:solidFill>
                  <a:schemeClr val="lt1"/>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4" name="Google Shape;114;p24"/>
          <p:cNvSpPr txBox="1">
            <a:spLocks noGrp="1"/>
          </p:cNvSpPr>
          <p:nvPr>
            <p:ph type="body" idx="1"/>
          </p:nvPr>
        </p:nvSpPr>
        <p:spPr>
          <a:xfrm>
            <a:off x="4677266" y="4422773"/>
            <a:ext cx="3695206" cy="276999"/>
          </a:xfrm>
          <a:prstGeom prst="rect">
            <a:avLst/>
          </a:prstGeom>
          <a:noFill/>
          <a:ln>
            <a:noFill/>
          </a:ln>
        </p:spPr>
        <p:txBody>
          <a:bodyPr spcFirstLastPara="1" wrap="square" lIns="0" tIns="0" rIns="91425" bIns="45700" anchor="t" anchorCtr="0">
            <a:noAutofit/>
          </a:bodyPr>
          <a:lstStyle>
            <a:lvl1pPr marL="457200" lvl="0" indent="-228600" algn="l">
              <a:lnSpc>
                <a:spcPct val="100000"/>
              </a:lnSpc>
              <a:spcBef>
                <a:spcPts val="1000"/>
              </a:spcBef>
              <a:spcAft>
                <a:spcPts val="0"/>
              </a:spcAft>
              <a:buClr>
                <a:schemeClr val="lt1"/>
              </a:buClr>
              <a:buSzPts val="1200"/>
              <a:buNone/>
              <a:defRPr sz="1200">
                <a:solidFill>
                  <a:schemeClr val="lt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5" name="Google Shape;115;p24"/>
          <p:cNvSpPr txBox="1">
            <a:spLocks noGrp="1"/>
          </p:cNvSpPr>
          <p:nvPr>
            <p:ph type="body" idx="3"/>
          </p:nvPr>
        </p:nvSpPr>
        <p:spPr>
          <a:xfrm>
            <a:off x="4677266" y="4859273"/>
            <a:ext cx="3695206" cy="276999"/>
          </a:xfrm>
          <a:prstGeom prst="rect">
            <a:avLst/>
          </a:prstGeom>
          <a:noFill/>
          <a:ln>
            <a:noFill/>
          </a:ln>
        </p:spPr>
        <p:txBody>
          <a:bodyPr spcFirstLastPara="1" wrap="square" lIns="0" tIns="0" rIns="91425" bIns="45700" anchor="t" anchorCtr="0">
            <a:noAutofit/>
          </a:bodyPr>
          <a:lstStyle>
            <a:lvl1pPr marL="457200" lvl="0" indent="-228600" algn="l">
              <a:lnSpc>
                <a:spcPct val="100000"/>
              </a:lnSpc>
              <a:spcBef>
                <a:spcPts val="1000"/>
              </a:spcBef>
              <a:spcAft>
                <a:spcPts val="0"/>
              </a:spcAft>
              <a:buClr>
                <a:schemeClr val="lt1"/>
              </a:buClr>
              <a:buSzPts val="1200"/>
              <a:buNone/>
              <a:defRPr sz="1200">
                <a:solidFill>
                  <a:schemeClr val="lt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6" name="Google Shape;116;p24"/>
          <p:cNvSpPr txBox="1">
            <a:spLocks noGrp="1"/>
          </p:cNvSpPr>
          <p:nvPr>
            <p:ph type="body" idx="4"/>
          </p:nvPr>
        </p:nvSpPr>
        <p:spPr>
          <a:xfrm>
            <a:off x="4677266" y="5295773"/>
            <a:ext cx="3695206" cy="276999"/>
          </a:xfrm>
          <a:prstGeom prst="rect">
            <a:avLst/>
          </a:prstGeom>
          <a:noFill/>
          <a:ln>
            <a:noFill/>
          </a:ln>
        </p:spPr>
        <p:txBody>
          <a:bodyPr spcFirstLastPara="1" wrap="square" lIns="0" tIns="0" rIns="91425" bIns="45700" anchor="t" anchorCtr="0">
            <a:noAutofit/>
          </a:bodyPr>
          <a:lstStyle>
            <a:lvl1pPr marL="457200" lvl="0" indent="-228600" algn="l">
              <a:lnSpc>
                <a:spcPct val="100000"/>
              </a:lnSpc>
              <a:spcBef>
                <a:spcPts val="1000"/>
              </a:spcBef>
              <a:spcAft>
                <a:spcPts val="0"/>
              </a:spcAft>
              <a:buClr>
                <a:schemeClr val="lt1"/>
              </a:buClr>
              <a:buSzPts val="1200"/>
              <a:buNone/>
              <a:defRPr sz="1200">
                <a:solidFill>
                  <a:schemeClr val="lt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7" name="Google Shape;117;p24"/>
          <p:cNvSpPr txBox="1">
            <a:spLocks noGrp="1"/>
          </p:cNvSpPr>
          <p:nvPr>
            <p:ph type="body" idx="5"/>
          </p:nvPr>
        </p:nvSpPr>
        <p:spPr>
          <a:xfrm>
            <a:off x="4677266" y="5732272"/>
            <a:ext cx="3695206" cy="276999"/>
          </a:xfrm>
          <a:prstGeom prst="rect">
            <a:avLst/>
          </a:prstGeom>
          <a:noFill/>
          <a:ln>
            <a:noFill/>
          </a:ln>
        </p:spPr>
        <p:txBody>
          <a:bodyPr spcFirstLastPara="1" wrap="square" lIns="0" tIns="0" rIns="91425" bIns="45700" anchor="t" anchorCtr="0">
            <a:noAutofit/>
          </a:bodyPr>
          <a:lstStyle>
            <a:lvl1pPr marL="457200" lvl="0" indent="-228600" algn="l">
              <a:lnSpc>
                <a:spcPct val="100000"/>
              </a:lnSpc>
              <a:spcBef>
                <a:spcPts val="1000"/>
              </a:spcBef>
              <a:spcAft>
                <a:spcPts val="0"/>
              </a:spcAft>
              <a:buClr>
                <a:schemeClr val="lt1"/>
              </a:buClr>
              <a:buSzPts val="1200"/>
              <a:buNone/>
              <a:defRPr sz="1200">
                <a:solidFill>
                  <a:schemeClr val="lt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18" name="Google Shape;118;p24"/>
          <p:cNvCxnSpPr/>
          <p:nvPr/>
        </p:nvCxnSpPr>
        <p:spPr>
          <a:xfrm>
            <a:off x="4516210" y="4422773"/>
            <a:ext cx="0" cy="1586498"/>
          </a:xfrm>
          <a:prstGeom prst="straightConnector1">
            <a:avLst/>
          </a:prstGeom>
          <a:noFill/>
          <a:ln w="9525" cap="flat" cmpd="sng">
            <a:solidFill>
              <a:schemeClr val="lt1"/>
            </a:solidFill>
            <a:prstDash val="solid"/>
            <a:miter lim="800000"/>
            <a:headEnd type="none" w="sm" len="sm"/>
            <a:tailEnd type="none" w="sm" len="sm"/>
          </a:ln>
        </p:spPr>
      </p:cxnSp>
      <p:pic>
        <p:nvPicPr>
          <p:cNvPr id="119" name="Google Shape;119;p24" descr="User" title="Icon - Presenter Name"/>
          <p:cNvPicPr preferRelativeResize="0"/>
          <p:nvPr/>
        </p:nvPicPr>
        <p:blipFill rotWithShape="1">
          <a:blip r:embed="rId2">
            <a:alphaModFix/>
          </a:blip>
          <a:srcRect/>
          <a:stretch/>
        </p:blipFill>
        <p:spPr>
          <a:xfrm>
            <a:off x="4192357" y="4451822"/>
            <a:ext cx="218900" cy="218900"/>
          </a:xfrm>
          <a:prstGeom prst="rect">
            <a:avLst/>
          </a:prstGeom>
          <a:noFill/>
          <a:ln>
            <a:noFill/>
          </a:ln>
        </p:spPr>
      </p:pic>
      <p:pic>
        <p:nvPicPr>
          <p:cNvPr id="120" name="Google Shape;120;p24" descr="Envelope" title="Icon Presenter Email"/>
          <p:cNvPicPr preferRelativeResize="0"/>
          <p:nvPr/>
        </p:nvPicPr>
        <p:blipFill rotWithShape="1">
          <a:blip r:embed="rId3">
            <a:alphaModFix/>
          </a:blip>
          <a:srcRect/>
          <a:stretch/>
        </p:blipFill>
        <p:spPr>
          <a:xfrm>
            <a:off x="4192357" y="5324822"/>
            <a:ext cx="218900" cy="218900"/>
          </a:xfrm>
          <a:prstGeom prst="rect">
            <a:avLst/>
          </a:prstGeom>
          <a:noFill/>
          <a:ln>
            <a:noFill/>
          </a:ln>
        </p:spPr>
      </p:pic>
      <p:pic>
        <p:nvPicPr>
          <p:cNvPr id="121" name="Google Shape;121;p24" descr="Smart Phone" title="Icon - Presenter Phone Number"/>
          <p:cNvPicPr preferRelativeResize="0"/>
          <p:nvPr/>
        </p:nvPicPr>
        <p:blipFill rotWithShape="1">
          <a:blip r:embed="rId4">
            <a:alphaModFix/>
          </a:blip>
          <a:srcRect/>
          <a:stretch/>
        </p:blipFill>
        <p:spPr>
          <a:xfrm>
            <a:off x="4192357" y="4888322"/>
            <a:ext cx="218900" cy="218900"/>
          </a:xfrm>
          <a:prstGeom prst="rect">
            <a:avLst/>
          </a:prstGeom>
          <a:noFill/>
          <a:ln>
            <a:noFill/>
          </a:ln>
        </p:spPr>
      </p:pic>
      <p:pic>
        <p:nvPicPr>
          <p:cNvPr id="122" name="Google Shape;122;p24" descr="Link"/>
          <p:cNvPicPr preferRelativeResize="0"/>
          <p:nvPr/>
        </p:nvPicPr>
        <p:blipFill rotWithShape="1">
          <a:blip r:embed="rId5">
            <a:alphaModFix/>
          </a:blip>
          <a:srcRect/>
          <a:stretch/>
        </p:blipFill>
        <p:spPr>
          <a:xfrm>
            <a:off x="4179414" y="5748378"/>
            <a:ext cx="244786" cy="244786"/>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Image">
  <p:cSld name="Title and Image">
    <p:spTree>
      <p:nvGrpSpPr>
        <p:cNvPr id="1" name="Shape 123"/>
        <p:cNvGrpSpPr/>
        <p:nvPr/>
      </p:nvGrpSpPr>
      <p:grpSpPr>
        <a:xfrm>
          <a:off x="0" y="0"/>
          <a:ext cx="0" cy="0"/>
          <a:chOff x="0" y="0"/>
          <a:chExt cx="0" cy="0"/>
        </a:xfrm>
      </p:grpSpPr>
      <p:grpSp>
        <p:nvGrpSpPr>
          <p:cNvPr id="124" name="Google Shape;124;p26"/>
          <p:cNvGrpSpPr/>
          <p:nvPr/>
        </p:nvGrpSpPr>
        <p:grpSpPr>
          <a:xfrm>
            <a:off x="0" y="0"/>
            <a:ext cx="12192000" cy="4453577"/>
            <a:chOff x="0" y="-277094"/>
            <a:chExt cx="12192000" cy="5876838"/>
          </a:xfrm>
        </p:grpSpPr>
        <p:sp>
          <p:nvSpPr>
            <p:cNvPr id="125" name="Google Shape;125;p26"/>
            <p:cNvSpPr/>
            <p:nvPr/>
          </p:nvSpPr>
          <p:spPr>
            <a:xfrm>
              <a:off x="0" y="1811086"/>
              <a:ext cx="12192000" cy="1196975"/>
            </a:xfrm>
            <a:prstGeom prst="rect">
              <a:avLst/>
            </a:prstGeom>
            <a:solidFill>
              <a:schemeClr val="lt2">
                <a:alpha val="2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26" name="Google Shape;126;p26"/>
            <p:cNvSpPr/>
            <p:nvPr/>
          </p:nvSpPr>
          <p:spPr>
            <a:xfrm>
              <a:off x="0" y="4954586"/>
              <a:ext cx="12192000" cy="71437"/>
            </a:xfrm>
            <a:prstGeom prst="rect">
              <a:avLst/>
            </a:prstGeom>
            <a:solidFill>
              <a:schemeClr val="lt2">
                <a:alpha val="2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27" name="Google Shape;127;p26"/>
            <p:cNvSpPr/>
            <p:nvPr/>
          </p:nvSpPr>
          <p:spPr>
            <a:xfrm>
              <a:off x="0" y="4487469"/>
              <a:ext cx="12192000" cy="71437"/>
            </a:xfrm>
            <a:prstGeom prst="rect">
              <a:avLst/>
            </a:prstGeom>
            <a:solidFill>
              <a:schemeClr val="lt2">
                <a:alpha val="2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28" name="Google Shape;128;p26"/>
            <p:cNvSpPr/>
            <p:nvPr/>
          </p:nvSpPr>
          <p:spPr>
            <a:xfrm>
              <a:off x="0" y="3975099"/>
              <a:ext cx="12192000" cy="250825"/>
            </a:xfrm>
            <a:prstGeom prst="rect">
              <a:avLst/>
            </a:prstGeom>
            <a:solidFill>
              <a:schemeClr val="lt2">
                <a:alpha val="2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29" name="Google Shape;129;p26"/>
            <p:cNvSpPr/>
            <p:nvPr/>
          </p:nvSpPr>
          <p:spPr>
            <a:xfrm>
              <a:off x="0" y="3142331"/>
              <a:ext cx="12192000" cy="698500"/>
            </a:xfrm>
            <a:prstGeom prst="rect">
              <a:avLst/>
            </a:prstGeom>
            <a:solidFill>
              <a:schemeClr val="lt2">
                <a:alpha val="2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30" name="Google Shape;130;p26"/>
            <p:cNvSpPr/>
            <p:nvPr/>
          </p:nvSpPr>
          <p:spPr>
            <a:xfrm>
              <a:off x="0" y="-277094"/>
              <a:ext cx="12192000" cy="1953911"/>
            </a:xfrm>
            <a:prstGeom prst="rect">
              <a:avLst/>
            </a:prstGeom>
            <a:solidFill>
              <a:schemeClr val="lt2">
                <a:alpha val="2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31" name="Google Shape;131;p26"/>
            <p:cNvSpPr/>
            <p:nvPr/>
          </p:nvSpPr>
          <p:spPr>
            <a:xfrm>
              <a:off x="0" y="5575612"/>
              <a:ext cx="12192000" cy="24132"/>
            </a:xfrm>
            <a:prstGeom prst="rect">
              <a:avLst/>
            </a:prstGeom>
            <a:solidFill>
              <a:schemeClr val="lt2">
                <a:alpha val="2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132" name="Google Shape;132;p26"/>
          <p:cNvSpPr/>
          <p:nvPr/>
        </p:nvSpPr>
        <p:spPr>
          <a:xfrm>
            <a:off x="0" y="1"/>
            <a:ext cx="12192000" cy="6858000"/>
          </a:xfrm>
          <a:prstGeom prst="rect">
            <a:avLst/>
          </a:prstGeom>
          <a:gradFill>
            <a:gsLst>
              <a:gs pos="0">
                <a:srgbClr val="FFFFFF">
                  <a:alpha val="0"/>
                </a:srgbClr>
              </a:gs>
              <a:gs pos="52000">
                <a:srgbClr val="FFFFFF">
                  <a:alpha val="69803"/>
                </a:srgbClr>
              </a:gs>
              <a:gs pos="90000">
                <a:schemeClr val="lt1"/>
              </a:gs>
              <a:gs pos="100000">
                <a:schemeClr val="lt1"/>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33" name="Google Shape;133;p26"/>
          <p:cNvSpPr/>
          <p:nvPr/>
        </p:nvSpPr>
        <p:spPr>
          <a:xfrm>
            <a:off x="-1" y="1"/>
            <a:ext cx="4779964" cy="6413064"/>
          </a:xfrm>
          <a:custGeom>
            <a:avLst/>
            <a:gdLst/>
            <a:ahLst/>
            <a:cxnLst/>
            <a:rect l="l" t="t" r="r" b="b"/>
            <a:pathLst>
              <a:path w="4779964" h="6413064" extrusionOk="0">
                <a:moveTo>
                  <a:pt x="0" y="0"/>
                </a:moveTo>
                <a:lnTo>
                  <a:pt x="3376101" y="0"/>
                </a:lnTo>
                <a:lnTo>
                  <a:pt x="3478395" y="76494"/>
                </a:lnTo>
                <a:cubicBezTo>
                  <a:pt x="4273296" y="732504"/>
                  <a:pt x="4779964" y="1725289"/>
                  <a:pt x="4779964" y="2836412"/>
                </a:cubicBezTo>
                <a:cubicBezTo>
                  <a:pt x="4779964" y="4811742"/>
                  <a:pt x="3178642" y="6413064"/>
                  <a:pt x="1203312" y="6413064"/>
                </a:cubicBezTo>
                <a:cubicBezTo>
                  <a:pt x="832938" y="6413064"/>
                  <a:pt x="475712" y="6356768"/>
                  <a:pt x="139725" y="6252265"/>
                </a:cubicBezTo>
                <a:lnTo>
                  <a:pt x="0" y="6204987"/>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34" name="Google Shape;134;p26"/>
          <p:cNvSpPr>
            <a:spLocks noGrp="1"/>
          </p:cNvSpPr>
          <p:nvPr>
            <p:ph type="pic" idx="2"/>
          </p:nvPr>
        </p:nvSpPr>
        <p:spPr>
          <a:xfrm>
            <a:off x="-1" y="2"/>
            <a:ext cx="4546212" cy="6179311"/>
          </a:xfrm>
          <a:prstGeom prst="rect">
            <a:avLst/>
          </a:prstGeom>
          <a:solidFill>
            <a:srgbClr val="670000"/>
          </a:solidFill>
          <a:ln>
            <a:noFill/>
          </a:ln>
        </p:spPr>
      </p:sp>
      <p:sp>
        <p:nvSpPr>
          <p:cNvPr id="135" name="Google Shape;135;p26"/>
          <p:cNvSpPr txBox="1">
            <a:spLocks noGrp="1"/>
          </p:cNvSpPr>
          <p:nvPr>
            <p:ph type="title"/>
          </p:nvPr>
        </p:nvSpPr>
        <p:spPr>
          <a:xfrm>
            <a:off x="5215796" y="504419"/>
            <a:ext cx="6404696" cy="1480711"/>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accent2"/>
              </a:buClr>
              <a:buSzPts val="2400"/>
              <a:buFont typeface="Century Gothic"/>
              <a:buNone/>
              <a:defRPr sz="2400" b="1">
                <a:solidFill>
                  <a:schemeClr val="accent2"/>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6" name="Google Shape;136;p26"/>
          <p:cNvSpPr/>
          <p:nvPr/>
        </p:nvSpPr>
        <p:spPr>
          <a:xfrm>
            <a:off x="11230815" y="6327865"/>
            <a:ext cx="389686" cy="389684"/>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cxnSp>
        <p:nvCxnSpPr>
          <p:cNvPr id="137" name="Google Shape;137;p26"/>
          <p:cNvCxnSpPr/>
          <p:nvPr/>
        </p:nvCxnSpPr>
        <p:spPr>
          <a:xfrm>
            <a:off x="11107057" y="6294459"/>
            <a:ext cx="0" cy="457200"/>
          </a:xfrm>
          <a:prstGeom prst="straightConnector1">
            <a:avLst/>
          </a:prstGeom>
          <a:noFill/>
          <a:ln w="9525" cap="flat" cmpd="sng">
            <a:solidFill>
              <a:schemeClr val="accent2"/>
            </a:solidFill>
            <a:prstDash val="solid"/>
            <a:miter lim="800000"/>
            <a:headEnd type="none" w="sm" len="sm"/>
            <a:tailEnd type="none" w="sm" len="sm"/>
          </a:ln>
        </p:spPr>
      </p:cxnSp>
      <p:sp>
        <p:nvSpPr>
          <p:cNvPr id="138" name="Google Shape;138;p26"/>
          <p:cNvSpPr txBox="1">
            <a:spLocks noGrp="1"/>
          </p:cNvSpPr>
          <p:nvPr>
            <p:ph type="sldNum" idx="12"/>
          </p:nvPr>
        </p:nvSpPr>
        <p:spPr>
          <a:xfrm>
            <a:off x="11230806" y="6327866"/>
            <a:ext cx="389686" cy="393610"/>
          </a:xfrm>
          <a:prstGeom prst="rect">
            <a:avLst/>
          </a:prstGeom>
          <a:noFill/>
          <a:ln>
            <a:noFill/>
          </a:ln>
        </p:spPr>
        <p:txBody>
          <a:bodyPr spcFirstLastPara="1" wrap="square" lIns="0" tIns="45700" rIns="0" bIns="45700" anchor="ctr" anchorCtr="1">
            <a:noAutofit/>
          </a:bodyPr>
          <a:lstStyle>
            <a:lvl1pPr marL="0" lvl="0" indent="0" algn="ctr">
              <a:spcBef>
                <a:spcPts val="0"/>
              </a:spcBef>
              <a:buNone/>
              <a:defRPr sz="1000">
                <a:solidFill>
                  <a:schemeClr val="lt1"/>
                </a:solidFill>
                <a:latin typeface="Arial"/>
                <a:ea typeface="Arial"/>
                <a:cs typeface="Arial"/>
                <a:sym typeface="Arial"/>
              </a:defRPr>
            </a:lvl1pPr>
            <a:lvl2pPr marL="0" lvl="1" indent="0" algn="ctr">
              <a:spcBef>
                <a:spcPts val="0"/>
              </a:spcBef>
              <a:buNone/>
              <a:defRPr sz="1000">
                <a:solidFill>
                  <a:schemeClr val="lt1"/>
                </a:solidFill>
                <a:latin typeface="Arial"/>
                <a:ea typeface="Arial"/>
                <a:cs typeface="Arial"/>
                <a:sym typeface="Arial"/>
              </a:defRPr>
            </a:lvl2pPr>
            <a:lvl3pPr marL="0" lvl="2" indent="0" algn="ctr">
              <a:spcBef>
                <a:spcPts val="0"/>
              </a:spcBef>
              <a:buNone/>
              <a:defRPr sz="1000">
                <a:solidFill>
                  <a:schemeClr val="lt1"/>
                </a:solidFill>
                <a:latin typeface="Arial"/>
                <a:ea typeface="Arial"/>
                <a:cs typeface="Arial"/>
                <a:sym typeface="Arial"/>
              </a:defRPr>
            </a:lvl3pPr>
            <a:lvl4pPr marL="0" lvl="3" indent="0" algn="ctr">
              <a:spcBef>
                <a:spcPts val="0"/>
              </a:spcBef>
              <a:buNone/>
              <a:defRPr sz="1000">
                <a:solidFill>
                  <a:schemeClr val="lt1"/>
                </a:solidFill>
                <a:latin typeface="Arial"/>
                <a:ea typeface="Arial"/>
                <a:cs typeface="Arial"/>
                <a:sym typeface="Arial"/>
              </a:defRPr>
            </a:lvl4pPr>
            <a:lvl5pPr marL="0" lvl="4" indent="0" algn="ctr">
              <a:spcBef>
                <a:spcPts val="0"/>
              </a:spcBef>
              <a:buNone/>
              <a:defRPr sz="1000">
                <a:solidFill>
                  <a:schemeClr val="lt1"/>
                </a:solidFill>
                <a:latin typeface="Arial"/>
                <a:ea typeface="Arial"/>
                <a:cs typeface="Arial"/>
                <a:sym typeface="Arial"/>
              </a:defRPr>
            </a:lvl5pPr>
            <a:lvl6pPr marL="0" lvl="5" indent="0" algn="ctr">
              <a:spcBef>
                <a:spcPts val="0"/>
              </a:spcBef>
              <a:buNone/>
              <a:defRPr sz="1000">
                <a:solidFill>
                  <a:schemeClr val="lt1"/>
                </a:solidFill>
                <a:latin typeface="Arial"/>
                <a:ea typeface="Arial"/>
                <a:cs typeface="Arial"/>
                <a:sym typeface="Arial"/>
              </a:defRPr>
            </a:lvl6pPr>
            <a:lvl7pPr marL="0" lvl="6" indent="0" algn="ctr">
              <a:spcBef>
                <a:spcPts val="0"/>
              </a:spcBef>
              <a:buNone/>
              <a:defRPr sz="1000">
                <a:solidFill>
                  <a:schemeClr val="lt1"/>
                </a:solidFill>
                <a:latin typeface="Arial"/>
                <a:ea typeface="Arial"/>
                <a:cs typeface="Arial"/>
                <a:sym typeface="Arial"/>
              </a:defRPr>
            </a:lvl7pPr>
            <a:lvl8pPr marL="0" lvl="7" indent="0" algn="ctr">
              <a:spcBef>
                <a:spcPts val="0"/>
              </a:spcBef>
              <a:buNone/>
              <a:defRPr sz="1000">
                <a:solidFill>
                  <a:schemeClr val="lt1"/>
                </a:solidFill>
                <a:latin typeface="Arial"/>
                <a:ea typeface="Arial"/>
                <a:cs typeface="Arial"/>
                <a:sym typeface="Arial"/>
              </a:defRPr>
            </a:lvl8pPr>
            <a:lvl9pPr marL="0" lvl="8" indent="0" algn="ctr">
              <a:spcBef>
                <a:spcPts val="0"/>
              </a:spcBef>
              <a:buNone/>
              <a:defRPr sz="1000">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cxnSp>
        <p:nvCxnSpPr>
          <p:cNvPr id="139" name="Google Shape;139;p26"/>
          <p:cNvCxnSpPr/>
          <p:nvPr/>
        </p:nvCxnSpPr>
        <p:spPr>
          <a:xfrm>
            <a:off x="0" y="6523059"/>
            <a:ext cx="11109960" cy="0"/>
          </a:xfrm>
          <a:prstGeom prst="straightConnector1">
            <a:avLst/>
          </a:prstGeom>
          <a:noFill/>
          <a:ln w="9525" cap="flat" cmpd="sng">
            <a:solidFill>
              <a:schemeClr val="accent2"/>
            </a:solidFill>
            <a:prstDash val="solid"/>
            <a:miter lim="800000"/>
            <a:headEnd type="none" w="sm" len="sm"/>
            <a:tailEnd type="none" w="sm" len="sm"/>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140"/>
        <p:cNvGrpSpPr/>
        <p:nvPr/>
      </p:nvGrpSpPr>
      <p:grpSpPr>
        <a:xfrm>
          <a:off x="0" y="0"/>
          <a:ext cx="0" cy="0"/>
          <a:chOff x="0" y="0"/>
          <a:chExt cx="0" cy="0"/>
        </a:xfrm>
      </p:grpSpPr>
      <p:grpSp>
        <p:nvGrpSpPr>
          <p:cNvPr id="141" name="Google Shape;141;p27"/>
          <p:cNvGrpSpPr/>
          <p:nvPr/>
        </p:nvGrpSpPr>
        <p:grpSpPr>
          <a:xfrm>
            <a:off x="0" y="0"/>
            <a:ext cx="12192000" cy="4453577"/>
            <a:chOff x="0" y="-277094"/>
            <a:chExt cx="12192000" cy="5876838"/>
          </a:xfrm>
        </p:grpSpPr>
        <p:sp>
          <p:nvSpPr>
            <p:cNvPr id="142" name="Google Shape;142;p27"/>
            <p:cNvSpPr/>
            <p:nvPr/>
          </p:nvSpPr>
          <p:spPr>
            <a:xfrm>
              <a:off x="0" y="1811086"/>
              <a:ext cx="12192000" cy="1196975"/>
            </a:xfrm>
            <a:prstGeom prst="rect">
              <a:avLst/>
            </a:prstGeom>
            <a:solidFill>
              <a:schemeClr val="lt2">
                <a:alpha val="2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43" name="Google Shape;143;p27"/>
            <p:cNvSpPr/>
            <p:nvPr/>
          </p:nvSpPr>
          <p:spPr>
            <a:xfrm>
              <a:off x="0" y="4954586"/>
              <a:ext cx="12192000" cy="71437"/>
            </a:xfrm>
            <a:prstGeom prst="rect">
              <a:avLst/>
            </a:prstGeom>
            <a:solidFill>
              <a:schemeClr val="lt2">
                <a:alpha val="2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44" name="Google Shape;144;p27"/>
            <p:cNvSpPr/>
            <p:nvPr/>
          </p:nvSpPr>
          <p:spPr>
            <a:xfrm>
              <a:off x="0" y="4487469"/>
              <a:ext cx="12192000" cy="71437"/>
            </a:xfrm>
            <a:prstGeom prst="rect">
              <a:avLst/>
            </a:prstGeom>
            <a:solidFill>
              <a:schemeClr val="lt2">
                <a:alpha val="2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45" name="Google Shape;145;p27"/>
            <p:cNvSpPr/>
            <p:nvPr/>
          </p:nvSpPr>
          <p:spPr>
            <a:xfrm>
              <a:off x="0" y="3975099"/>
              <a:ext cx="12192000" cy="250825"/>
            </a:xfrm>
            <a:prstGeom prst="rect">
              <a:avLst/>
            </a:prstGeom>
            <a:solidFill>
              <a:schemeClr val="lt2">
                <a:alpha val="2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46" name="Google Shape;146;p27"/>
            <p:cNvSpPr/>
            <p:nvPr/>
          </p:nvSpPr>
          <p:spPr>
            <a:xfrm>
              <a:off x="0" y="3142331"/>
              <a:ext cx="12192000" cy="698500"/>
            </a:xfrm>
            <a:prstGeom prst="rect">
              <a:avLst/>
            </a:prstGeom>
            <a:solidFill>
              <a:schemeClr val="lt2">
                <a:alpha val="2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47" name="Google Shape;147;p27"/>
            <p:cNvSpPr/>
            <p:nvPr/>
          </p:nvSpPr>
          <p:spPr>
            <a:xfrm>
              <a:off x="0" y="-277094"/>
              <a:ext cx="12192000" cy="1953911"/>
            </a:xfrm>
            <a:prstGeom prst="rect">
              <a:avLst/>
            </a:prstGeom>
            <a:solidFill>
              <a:schemeClr val="lt2">
                <a:alpha val="2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48" name="Google Shape;148;p27"/>
            <p:cNvSpPr/>
            <p:nvPr/>
          </p:nvSpPr>
          <p:spPr>
            <a:xfrm>
              <a:off x="0" y="5575612"/>
              <a:ext cx="12192000" cy="24132"/>
            </a:xfrm>
            <a:prstGeom prst="rect">
              <a:avLst/>
            </a:prstGeom>
            <a:solidFill>
              <a:schemeClr val="lt2">
                <a:alpha val="2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149" name="Google Shape;149;p27"/>
          <p:cNvSpPr/>
          <p:nvPr/>
        </p:nvSpPr>
        <p:spPr>
          <a:xfrm>
            <a:off x="0" y="1"/>
            <a:ext cx="12192000" cy="6858000"/>
          </a:xfrm>
          <a:prstGeom prst="rect">
            <a:avLst/>
          </a:prstGeom>
          <a:gradFill>
            <a:gsLst>
              <a:gs pos="0">
                <a:srgbClr val="FFFFFF">
                  <a:alpha val="0"/>
                </a:srgbClr>
              </a:gs>
              <a:gs pos="41500">
                <a:srgbClr val="FFFFFF">
                  <a:alpha val="69803"/>
                </a:srgbClr>
              </a:gs>
              <a:gs pos="83000">
                <a:schemeClr val="lt1"/>
              </a:gs>
              <a:gs pos="100000">
                <a:schemeClr val="lt1"/>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50" name="Google Shape;150;p27"/>
          <p:cNvSpPr/>
          <p:nvPr/>
        </p:nvSpPr>
        <p:spPr>
          <a:xfrm>
            <a:off x="6493691" y="106341"/>
            <a:ext cx="5641826" cy="564182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51" name="Google Shape;151;p27"/>
          <p:cNvSpPr>
            <a:spLocks noGrp="1"/>
          </p:cNvSpPr>
          <p:nvPr>
            <p:ph type="pic" idx="2"/>
          </p:nvPr>
        </p:nvSpPr>
        <p:spPr>
          <a:xfrm>
            <a:off x="6706226" y="318876"/>
            <a:ext cx="5221224" cy="5221224"/>
          </a:xfrm>
          <a:prstGeom prst="ellipse">
            <a:avLst/>
          </a:prstGeom>
          <a:solidFill>
            <a:srgbClr val="670000"/>
          </a:solidFill>
          <a:ln>
            <a:noFill/>
          </a:ln>
        </p:spPr>
      </p:sp>
      <p:sp>
        <p:nvSpPr>
          <p:cNvPr id="152" name="Google Shape;152;p27"/>
          <p:cNvSpPr txBox="1">
            <a:spLocks noGrp="1"/>
          </p:cNvSpPr>
          <p:nvPr>
            <p:ph type="title"/>
          </p:nvPr>
        </p:nvSpPr>
        <p:spPr>
          <a:xfrm>
            <a:off x="640079" y="504419"/>
            <a:ext cx="5910095" cy="1480711"/>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accent2"/>
              </a:buClr>
              <a:buSzPts val="2400"/>
              <a:buFont typeface="Century Gothic"/>
              <a:buNone/>
              <a:defRPr sz="2400" b="1">
                <a:solidFill>
                  <a:schemeClr val="accent2"/>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3" name="Google Shape;153;p27"/>
          <p:cNvSpPr txBox="1">
            <a:spLocks noGrp="1"/>
          </p:cNvSpPr>
          <p:nvPr>
            <p:ph type="body" idx="1"/>
          </p:nvPr>
        </p:nvSpPr>
        <p:spPr>
          <a:xfrm>
            <a:off x="640080" y="2526124"/>
            <a:ext cx="2651760" cy="3653188"/>
          </a:xfrm>
          <a:prstGeom prst="rect">
            <a:avLst/>
          </a:prstGeom>
          <a:noFill/>
          <a:ln>
            <a:noFill/>
          </a:ln>
        </p:spPr>
        <p:txBody>
          <a:bodyPr spcFirstLastPara="1" wrap="square" lIns="0" tIns="0" rIns="0" bIns="0" anchor="t" anchorCtr="0">
            <a:noAutofit/>
          </a:bodyPr>
          <a:lstStyle>
            <a:lvl1pPr marL="457200" lvl="0" indent="-317500" algn="l">
              <a:lnSpc>
                <a:spcPct val="95000"/>
              </a:lnSpc>
              <a:spcBef>
                <a:spcPts val="600"/>
              </a:spcBef>
              <a:spcAft>
                <a:spcPts val="0"/>
              </a:spcAft>
              <a:buClr>
                <a:schemeClr val="dk1"/>
              </a:buClr>
              <a:buSzPts val="1400"/>
              <a:buChar char="•"/>
              <a:defRPr sz="1400">
                <a:latin typeface="Arial"/>
                <a:ea typeface="Arial"/>
                <a:cs typeface="Arial"/>
                <a:sym typeface="Arial"/>
              </a:defRPr>
            </a:lvl1pPr>
            <a:lvl2pPr marL="914400" lvl="1" indent="-342900" algn="l">
              <a:lnSpc>
                <a:spcPct val="90000"/>
              </a:lnSpc>
              <a:spcBef>
                <a:spcPts val="6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4" name="Google Shape;154;p27"/>
          <p:cNvSpPr/>
          <p:nvPr/>
        </p:nvSpPr>
        <p:spPr>
          <a:xfrm>
            <a:off x="11230815" y="6327865"/>
            <a:ext cx="389686" cy="389684"/>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cxnSp>
        <p:nvCxnSpPr>
          <p:cNvPr id="155" name="Google Shape;155;p27"/>
          <p:cNvCxnSpPr/>
          <p:nvPr/>
        </p:nvCxnSpPr>
        <p:spPr>
          <a:xfrm>
            <a:off x="11107057" y="6294459"/>
            <a:ext cx="0" cy="457200"/>
          </a:xfrm>
          <a:prstGeom prst="straightConnector1">
            <a:avLst/>
          </a:prstGeom>
          <a:noFill/>
          <a:ln w="9525" cap="flat" cmpd="sng">
            <a:solidFill>
              <a:schemeClr val="accent2"/>
            </a:solidFill>
            <a:prstDash val="solid"/>
            <a:miter lim="800000"/>
            <a:headEnd type="none" w="sm" len="sm"/>
            <a:tailEnd type="none" w="sm" len="sm"/>
          </a:ln>
        </p:spPr>
      </p:cxnSp>
      <p:sp>
        <p:nvSpPr>
          <p:cNvPr id="156" name="Google Shape;156;p27"/>
          <p:cNvSpPr txBox="1">
            <a:spLocks noGrp="1"/>
          </p:cNvSpPr>
          <p:nvPr>
            <p:ph type="body" idx="3"/>
          </p:nvPr>
        </p:nvSpPr>
        <p:spPr>
          <a:xfrm>
            <a:off x="3727393" y="2526124"/>
            <a:ext cx="2651760" cy="3653188"/>
          </a:xfrm>
          <a:prstGeom prst="rect">
            <a:avLst/>
          </a:prstGeom>
          <a:noFill/>
          <a:ln>
            <a:noFill/>
          </a:ln>
        </p:spPr>
        <p:txBody>
          <a:bodyPr spcFirstLastPara="1" wrap="square" lIns="0" tIns="0" rIns="0" bIns="0" anchor="t" anchorCtr="0">
            <a:noAutofit/>
          </a:bodyPr>
          <a:lstStyle>
            <a:lvl1pPr marL="457200" lvl="0" indent="-317500" algn="l">
              <a:lnSpc>
                <a:spcPct val="95000"/>
              </a:lnSpc>
              <a:spcBef>
                <a:spcPts val="600"/>
              </a:spcBef>
              <a:spcAft>
                <a:spcPts val="0"/>
              </a:spcAft>
              <a:buClr>
                <a:schemeClr val="dk1"/>
              </a:buClr>
              <a:buSzPts val="1400"/>
              <a:buChar char="•"/>
              <a:defRPr sz="1400">
                <a:latin typeface="Arial"/>
                <a:ea typeface="Arial"/>
                <a:cs typeface="Arial"/>
                <a:sym typeface="Arial"/>
              </a:defRPr>
            </a:lvl1pPr>
            <a:lvl2pPr marL="914400" lvl="1" indent="-342900" algn="l">
              <a:lnSpc>
                <a:spcPct val="90000"/>
              </a:lnSpc>
              <a:spcBef>
                <a:spcPts val="6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7" name="Google Shape;157;p27"/>
          <p:cNvSpPr txBox="1">
            <a:spLocks noGrp="1"/>
          </p:cNvSpPr>
          <p:nvPr>
            <p:ph type="sldNum" idx="12"/>
          </p:nvPr>
        </p:nvSpPr>
        <p:spPr>
          <a:xfrm>
            <a:off x="11230806" y="6327866"/>
            <a:ext cx="389686" cy="393610"/>
          </a:xfrm>
          <a:prstGeom prst="rect">
            <a:avLst/>
          </a:prstGeom>
          <a:noFill/>
          <a:ln>
            <a:noFill/>
          </a:ln>
        </p:spPr>
        <p:txBody>
          <a:bodyPr spcFirstLastPara="1" wrap="square" lIns="0" tIns="45700" rIns="0" bIns="45700" anchor="ctr" anchorCtr="1">
            <a:noAutofit/>
          </a:bodyPr>
          <a:lstStyle>
            <a:lvl1pPr marL="0" lvl="0" indent="0" algn="ctr">
              <a:spcBef>
                <a:spcPts val="0"/>
              </a:spcBef>
              <a:buNone/>
              <a:defRPr sz="1000">
                <a:solidFill>
                  <a:schemeClr val="lt1"/>
                </a:solidFill>
                <a:latin typeface="Arial"/>
                <a:ea typeface="Arial"/>
                <a:cs typeface="Arial"/>
                <a:sym typeface="Arial"/>
              </a:defRPr>
            </a:lvl1pPr>
            <a:lvl2pPr marL="0" lvl="1" indent="0" algn="ctr">
              <a:spcBef>
                <a:spcPts val="0"/>
              </a:spcBef>
              <a:buNone/>
              <a:defRPr sz="1000">
                <a:solidFill>
                  <a:schemeClr val="lt1"/>
                </a:solidFill>
                <a:latin typeface="Arial"/>
                <a:ea typeface="Arial"/>
                <a:cs typeface="Arial"/>
                <a:sym typeface="Arial"/>
              </a:defRPr>
            </a:lvl2pPr>
            <a:lvl3pPr marL="0" lvl="2" indent="0" algn="ctr">
              <a:spcBef>
                <a:spcPts val="0"/>
              </a:spcBef>
              <a:buNone/>
              <a:defRPr sz="1000">
                <a:solidFill>
                  <a:schemeClr val="lt1"/>
                </a:solidFill>
                <a:latin typeface="Arial"/>
                <a:ea typeface="Arial"/>
                <a:cs typeface="Arial"/>
                <a:sym typeface="Arial"/>
              </a:defRPr>
            </a:lvl3pPr>
            <a:lvl4pPr marL="0" lvl="3" indent="0" algn="ctr">
              <a:spcBef>
                <a:spcPts val="0"/>
              </a:spcBef>
              <a:buNone/>
              <a:defRPr sz="1000">
                <a:solidFill>
                  <a:schemeClr val="lt1"/>
                </a:solidFill>
                <a:latin typeface="Arial"/>
                <a:ea typeface="Arial"/>
                <a:cs typeface="Arial"/>
                <a:sym typeface="Arial"/>
              </a:defRPr>
            </a:lvl4pPr>
            <a:lvl5pPr marL="0" lvl="4" indent="0" algn="ctr">
              <a:spcBef>
                <a:spcPts val="0"/>
              </a:spcBef>
              <a:buNone/>
              <a:defRPr sz="1000">
                <a:solidFill>
                  <a:schemeClr val="lt1"/>
                </a:solidFill>
                <a:latin typeface="Arial"/>
                <a:ea typeface="Arial"/>
                <a:cs typeface="Arial"/>
                <a:sym typeface="Arial"/>
              </a:defRPr>
            </a:lvl5pPr>
            <a:lvl6pPr marL="0" lvl="5" indent="0" algn="ctr">
              <a:spcBef>
                <a:spcPts val="0"/>
              </a:spcBef>
              <a:buNone/>
              <a:defRPr sz="1000">
                <a:solidFill>
                  <a:schemeClr val="lt1"/>
                </a:solidFill>
                <a:latin typeface="Arial"/>
                <a:ea typeface="Arial"/>
                <a:cs typeface="Arial"/>
                <a:sym typeface="Arial"/>
              </a:defRPr>
            </a:lvl6pPr>
            <a:lvl7pPr marL="0" lvl="6" indent="0" algn="ctr">
              <a:spcBef>
                <a:spcPts val="0"/>
              </a:spcBef>
              <a:buNone/>
              <a:defRPr sz="1000">
                <a:solidFill>
                  <a:schemeClr val="lt1"/>
                </a:solidFill>
                <a:latin typeface="Arial"/>
                <a:ea typeface="Arial"/>
                <a:cs typeface="Arial"/>
                <a:sym typeface="Arial"/>
              </a:defRPr>
            </a:lvl7pPr>
            <a:lvl8pPr marL="0" lvl="7" indent="0" algn="ctr">
              <a:spcBef>
                <a:spcPts val="0"/>
              </a:spcBef>
              <a:buNone/>
              <a:defRPr sz="1000">
                <a:solidFill>
                  <a:schemeClr val="lt1"/>
                </a:solidFill>
                <a:latin typeface="Arial"/>
                <a:ea typeface="Arial"/>
                <a:cs typeface="Arial"/>
                <a:sym typeface="Arial"/>
              </a:defRPr>
            </a:lvl8pPr>
            <a:lvl9pPr marL="0" lvl="8" indent="0" algn="ctr">
              <a:spcBef>
                <a:spcPts val="0"/>
              </a:spcBef>
              <a:buNone/>
              <a:defRPr sz="1000">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cxnSp>
        <p:nvCxnSpPr>
          <p:cNvPr id="158" name="Google Shape;158;p27"/>
          <p:cNvCxnSpPr/>
          <p:nvPr/>
        </p:nvCxnSpPr>
        <p:spPr>
          <a:xfrm>
            <a:off x="0" y="6523059"/>
            <a:ext cx="11109960" cy="0"/>
          </a:xfrm>
          <a:prstGeom prst="straightConnector1">
            <a:avLst/>
          </a:prstGeom>
          <a:noFill/>
          <a:ln w="9525" cap="flat" cmpd="sng">
            <a:solidFill>
              <a:schemeClr val="accent2"/>
            </a:solidFill>
            <a:prstDash val="solid"/>
            <a:miter lim="800000"/>
            <a:headEnd type="none" w="sm" len="sm"/>
            <a:tailEnd type="none" w="sm" len="sm"/>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159"/>
        <p:cNvGrpSpPr/>
        <p:nvPr/>
      </p:nvGrpSpPr>
      <p:grpSpPr>
        <a:xfrm>
          <a:off x="0" y="0"/>
          <a:ext cx="0" cy="0"/>
          <a:chOff x="0" y="0"/>
          <a:chExt cx="0" cy="0"/>
        </a:xfrm>
      </p:grpSpPr>
      <p:grpSp>
        <p:nvGrpSpPr>
          <p:cNvPr id="160" name="Google Shape;160;p28"/>
          <p:cNvGrpSpPr/>
          <p:nvPr/>
        </p:nvGrpSpPr>
        <p:grpSpPr>
          <a:xfrm rot="10800000" flipH="1">
            <a:off x="0" y="2404423"/>
            <a:ext cx="12192000" cy="4453577"/>
            <a:chOff x="0" y="-277094"/>
            <a:chExt cx="12192000" cy="5876838"/>
          </a:xfrm>
        </p:grpSpPr>
        <p:sp>
          <p:nvSpPr>
            <p:cNvPr id="161" name="Google Shape;161;p28"/>
            <p:cNvSpPr/>
            <p:nvPr/>
          </p:nvSpPr>
          <p:spPr>
            <a:xfrm>
              <a:off x="0" y="1811086"/>
              <a:ext cx="12192000" cy="1196975"/>
            </a:xfrm>
            <a:prstGeom prst="rect">
              <a:avLst/>
            </a:prstGeom>
            <a:solidFill>
              <a:schemeClr val="lt2">
                <a:alpha val="2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62" name="Google Shape;162;p28"/>
            <p:cNvSpPr/>
            <p:nvPr/>
          </p:nvSpPr>
          <p:spPr>
            <a:xfrm>
              <a:off x="0" y="4954586"/>
              <a:ext cx="12192000" cy="71437"/>
            </a:xfrm>
            <a:prstGeom prst="rect">
              <a:avLst/>
            </a:prstGeom>
            <a:solidFill>
              <a:schemeClr val="lt2">
                <a:alpha val="2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63" name="Google Shape;163;p28"/>
            <p:cNvSpPr/>
            <p:nvPr/>
          </p:nvSpPr>
          <p:spPr>
            <a:xfrm>
              <a:off x="0" y="4487469"/>
              <a:ext cx="12192000" cy="71437"/>
            </a:xfrm>
            <a:prstGeom prst="rect">
              <a:avLst/>
            </a:prstGeom>
            <a:solidFill>
              <a:schemeClr val="lt2">
                <a:alpha val="2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64" name="Google Shape;164;p28"/>
            <p:cNvSpPr/>
            <p:nvPr/>
          </p:nvSpPr>
          <p:spPr>
            <a:xfrm>
              <a:off x="0" y="3975099"/>
              <a:ext cx="12192000" cy="250825"/>
            </a:xfrm>
            <a:prstGeom prst="rect">
              <a:avLst/>
            </a:prstGeom>
            <a:solidFill>
              <a:schemeClr val="lt2">
                <a:alpha val="2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65" name="Google Shape;165;p28"/>
            <p:cNvSpPr/>
            <p:nvPr/>
          </p:nvSpPr>
          <p:spPr>
            <a:xfrm>
              <a:off x="0" y="3142331"/>
              <a:ext cx="12192000" cy="698500"/>
            </a:xfrm>
            <a:prstGeom prst="rect">
              <a:avLst/>
            </a:prstGeom>
            <a:solidFill>
              <a:schemeClr val="lt2">
                <a:alpha val="2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66" name="Google Shape;166;p28"/>
            <p:cNvSpPr/>
            <p:nvPr/>
          </p:nvSpPr>
          <p:spPr>
            <a:xfrm>
              <a:off x="0" y="-277094"/>
              <a:ext cx="12192000" cy="1953911"/>
            </a:xfrm>
            <a:prstGeom prst="rect">
              <a:avLst/>
            </a:prstGeom>
            <a:solidFill>
              <a:schemeClr val="lt2">
                <a:alpha val="2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67" name="Google Shape;167;p28"/>
            <p:cNvSpPr/>
            <p:nvPr/>
          </p:nvSpPr>
          <p:spPr>
            <a:xfrm>
              <a:off x="0" y="5575612"/>
              <a:ext cx="12192000" cy="24132"/>
            </a:xfrm>
            <a:prstGeom prst="rect">
              <a:avLst/>
            </a:prstGeom>
            <a:solidFill>
              <a:schemeClr val="lt2">
                <a:alpha val="2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168" name="Google Shape;168;p28"/>
          <p:cNvSpPr/>
          <p:nvPr/>
        </p:nvSpPr>
        <p:spPr>
          <a:xfrm rot="10800000" flipH="1">
            <a:off x="0" y="0"/>
            <a:ext cx="12192000" cy="6858000"/>
          </a:xfrm>
          <a:prstGeom prst="rect">
            <a:avLst/>
          </a:prstGeom>
          <a:gradFill>
            <a:gsLst>
              <a:gs pos="0">
                <a:srgbClr val="FFFFFF">
                  <a:alpha val="0"/>
                </a:srgbClr>
              </a:gs>
              <a:gs pos="25000">
                <a:srgbClr val="FFFFFF">
                  <a:alpha val="0"/>
                </a:srgbClr>
              </a:gs>
              <a:gs pos="75000">
                <a:schemeClr val="lt1"/>
              </a:gs>
              <a:gs pos="100000">
                <a:schemeClr val="lt1"/>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69" name="Google Shape;169;p28"/>
          <p:cNvSpPr/>
          <p:nvPr/>
        </p:nvSpPr>
        <p:spPr>
          <a:xfrm>
            <a:off x="6493691" y="106341"/>
            <a:ext cx="5641826" cy="564182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70" name="Google Shape;170;p28"/>
          <p:cNvSpPr>
            <a:spLocks noGrp="1"/>
          </p:cNvSpPr>
          <p:nvPr>
            <p:ph type="pic" idx="2"/>
          </p:nvPr>
        </p:nvSpPr>
        <p:spPr>
          <a:xfrm>
            <a:off x="6706226" y="318876"/>
            <a:ext cx="5221224" cy="5221224"/>
          </a:xfrm>
          <a:prstGeom prst="ellipse">
            <a:avLst/>
          </a:prstGeom>
          <a:solidFill>
            <a:srgbClr val="670000"/>
          </a:solidFill>
          <a:ln>
            <a:noFill/>
          </a:ln>
        </p:spPr>
      </p:sp>
      <p:sp>
        <p:nvSpPr>
          <p:cNvPr id="171" name="Google Shape;171;p28"/>
          <p:cNvSpPr txBox="1">
            <a:spLocks noGrp="1"/>
          </p:cNvSpPr>
          <p:nvPr>
            <p:ph type="title"/>
          </p:nvPr>
        </p:nvSpPr>
        <p:spPr>
          <a:xfrm>
            <a:off x="640079" y="504419"/>
            <a:ext cx="5910095" cy="1480711"/>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accent2"/>
              </a:buClr>
              <a:buSzPts val="2400"/>
              <a:buFont typeface="Century Gothic"/>
              <a:buNone/>
              <a:defRPr sz="2400" b="1">
                <a:solidFill>
                  <a:schemeClr val="accent2"/>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2" name="Google Shape;172;p28"/>
          <p:cNvSpPr txBox="1">
            <a:spLocks noGrp="1"/>
          </p:cNvSpPr>
          <p:nvPr>
            <p:ph type="body" idx="1"/>
          </p:nvPr>
        </p:nvSpPr>
        <p:spPr>
          <a:xfrm>
            <a:off x="640080" y="2526124"/>
            <a:ext cx="2651760" cy="3653188"/>
          </a:xfrm>
          <a:prstGeom prst="rect">
            <a:avLst/>
          </a:prstGeom>
          <a:noFill/>
          <a:ln>
            <a:noFill/>
          </a:ln>
        </p:spPr>
        <p:txBody>
          <a:bodyPr spcFirstLastPara="1" wrap="square" lIns="0" tIns="0" rIns="0" bIns="0" anchor="t" anchorCtr="0">
            <a:noAutofit/>
          </a:bodyPr>
          <a:lstStyle>
            <a:lvl1pPr marL="457200" lvl="0" indent="-317500" algn="l">
              <a:lnSpc>
                <a:spcPct val="95000"/>
              </a:lnSpc>
              <a:spcBef>
                <a:spcPts val="600"/>
              </a:spcBef>
              <a:spcAft>
                <a:spcPts val="0"/>
              </a:spcAft>
              <a:buClr>
                <a:schemeClr val="dk1"/>
              </a:buClr>
              <a:buSzPts val="1400"/>
              <a:buChar char="•"/>
              <a:defRPr sz="1400">
                <a:latin typeface="Arial"/>
                <a:ea typeface="Arial"/>
                <a:cs typeface="Arial"/>
                <a:sym typeface="Arial"/>
              </a:defRPr>
            </a:lvl1pPr>
            <a:lvl2pPr marL="914400" lvl="1" indent="-342900" algn="l">
              <a:lnSpc>
                <a:spcPct val="90000"/>
              </a:lnSpc>
              <a:spcBef>
                <a:spcPts val="6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3" name="Google Shape;173;p28"/>
          <p:cNvSpPr/>
          <p:nvPr/>
        </p:nvSpPr>
        <p:spPr>
          <a:xfrm>
            <a:off x="11230815" y="6327865"/>
            <a:ext cx="389686" cy="389684"/>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cxnSp>
        <p:nvCxnSpPr>
          <p:cNvPr id="174" name="Google Shape;174;p28"/>
          <p:cNvCxnSpPr/>
          <p:nvPr/>
        </p:nvCxnSpPr>
        <p:spPr>
          <a:xfrm>
            <a:off x="11107057" y="6294459"/>
            <a:ext cx="0" cy="457200"/>
          </a:xfrm>
          <a:prstGeom prst="straightConnector1">
            <a:avLst/>
          </a:prstGeom>
          <a:noFill/>
          <a:ln w="9525" cap="flat" cmpd="sng">
            <a:solidFill>
              <a:schemeClr val="accent2"/>
            </a:solidFill>
            <a:prstDash val="solid"/>
            <a:miter lim="800000"/>
            <a:headEnd type="none" w="sm" len="sm"/>
            <a:tailEnd type="none" w="sm" len="sm"/>
          </a:ln>
        </p:spPr>
      </p:cxnSp>
      <p:sp>
        <p:nvSpPr>
          <p:cNvPr id="175" name="Google Shape;175;p28"/>
          <p:cNvSpPr txBox="1">
            <a:spLocks noGrp="1"/>
          </p:cNvSpPr>
          <p:nvPr>
            <p:ph type="body" idx="3"/>
          </p:nvPr>
        </p:nvSpPr>
        <p:spPr>
          <a:xfrm>
            <a:off x="3727393" y="2526124"/>
            <a:ext cx="2651760" cy="3653188"/>
          </a:xfrm>
          <a:prstGeom prst="rect">
            <a:avLst/>
          </a:prstGeom>
          <a:noFill/>
          <a:ln>
            <a:noFill/>
          </a:ln>
        </p:spPr>
        <p:txBody>
          <a:bodyPr spcFirstLastPara="1" wrap="square" lIns="0" tIns="0" rIns="0" bIns="0" anchor="t" anchorCtr="0">
            <a:noAutofit/>
          </a:bodyPr>
          <a:lstStyle>
            <a:lvl1pPr marL="457200" lvl="0" indent="-317500" algn="l">
              <a:lnSpc>
                <a:spcPct val="95000"/>
              </a:lnSpc>
              <a:spcBef>
                <a:spcPts val="600"/>
              </a:spcBef>
              <a:spcAft>
                <a:spcPts val="0"/>
              </a:spcAft>
              <a:buClr>
                <a:schemeClr val="dk1"/>
              </a:buClr>
              <a:buSzPts val="1400"/>
              <a:buChar char="•"/>
              <a:defRPr sz="1400">
                <a:latin typeface="Arial"/>
                <a:ea typeface="Arial"/>
                <a:cs typeface="Arial"/>
                <a:sym typeface="Arial"/>
              </a:defRPr>
            </a:lvl1pPr>
            <a:lvl2pPr marL="914400" lvl="1" indent="-342900" algn="l">
              <a:lnSpc>
                <a:spcPct val="90000"/>
              </a:lnSpc>
              <a:spcBef>
                <a:spcPts val="6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6" name="Google Shape;176;p28"/>
          <p:cNvSpPr txBox="1">
            <a:spLocks noGrp="1"/>
          </p:cNvSpPr>
          <p:nvPr>
            <p:ph type="sldNum" idx="12"/>
          </p:nvPr>
        </p:nvSpPr>
        <p:spPr>
          <a:xfrm>
            <a:off x="11230806" y="6327866"/>
            <a:ext cx="389686" cy="393610"/>
          </a:xfrm>
          <a:prstGeom prst="rect">
            <a:avLst/>
          </a:prstGeom>
          <a:noFill/>
          <a:ln>
            <a:noFill/>
          </a:ln>
        </p:spPr>
        <p:txBody>
          <a:bodyPr spcFirstLastPara="1" wrap="square" lIns="0" tIns="45700" rIns="0" bIns="45700" anchor="ctr" anchorCtr="1">
            <a:noAutofit/>
          </a:bodyPr>
          <a:lstStyle>
            <a:lvl1pPr marL="0" lvl="0" indent="0" algn="ctr">
              <a:spcBef>
                <a:spcPts val="0"/>
              </a:spcBef>
              <a:buNone/>
              <a:defRPr sz="1000">
                <a:solidFill>
                  <a:schemeClr val="lt1"/>
                </a:solidFill>
                <a:latin typeface="Arial"/>
                <a:ea typeface="Arial"/>
                <a:cs typeface="Arial"/>
                <a:sym typeface="Arial"/>
              </a:defRPr>
            </a:lvl1pPr>
            <a:lvl2pPr marL="0" lvl="1" indent="0" algn="ctr">
              <a:spcBef>
                <a:spcPts val="0"/>
              </a:spcBef>
              <a:buNone/>
              <a:defRPr sz="1000">
                <a:solidFill>
                  <a:schemeClr val="lt1"/>
                </a:solidFill>
                <a:latin typeface="Arial"/>
                <a:ea typeface="Arial"/>
                <a:cs typeface="Arial"/>
                <a:sym typeface="Arial"/>
              </a:defRPr>
            </a:lvl2pPr>
            <a:lvl3pPr marL="0" lvl="2" indent="0" algn="ctr">
              <a:spcBef>
                <a:spcPts val="0"/>
              </a:spcBef>
              <a:buNone/>
              <a:defRPr sz="1000">
                <a:solidFill>
                  <a:schemeClr val="lt1"/>
                </a:solidFill>
                <a:latin typeface="Arial"/>
                <a:ea typeface="Arial"/>
                <a:cs typeface="Arial"/>
                <a:sym typeface="Arial"/>
              </a:defRPr>
            </a:lvl3pPr>
            <a:lvl4pPr marL="0" lvl="3" indent="0" algn="ctr">
              <a:spcBef>
                <a:spcPts val="0"/>
              </a:spcBef>
              <a:buNone/>
              <a:defRPr sz="1000">
                <a:solidFill>
                  <a:schemeClr val="lt1"/>
                </a:solidFill>
                <a:latin typeface="Arial"/>
                <a:ea typeface="Arial"/>
                <a:cs typeface="Arial"/>
                <a:sym typeface="Arial"/>
              </a:defRPr>
            </a:lvl4pPr>
            <a:lvl5pPr marL="0" lvl="4" indent="0" algn="ctr">
              <a:spcBef>
                <a:spcPts val="0"/>
              </a:spcBef>
              <a:buNone/>
              <a:defRPr sz="1000">
                <a:solidFill>
                  <a:schemeClr val="lt1"/>
                </a:solidFill>
                <a:latin typeface="Arial"/>
                <a:ea typeface="Arial"/>
                <a:cs typeface="Arial"/>
                <a:sym typeface="Arial"/>
              </a:defRPr>
            </a:lvl5pPr>
            <a:lvl6pPr marL="0" lvl="5" indent="0" algn="ctr">
              <a:spcBef>
                <a:spcPts val="0"/>
              </a:spcBef>
              <a:buNone/>
              <a:defRPr sz="1000">
                <a:solidFill>
                  <a:schemeClr val="lt1"/>
                </a:solidFill>
                <a:latin typeface="Arial"/>
                <a:ea typeface="Arial"/>
                <a:cs typeface="Arial"/>
                <a:sym typeface="Arial"/>
              </a:defRPr>
            </a:lvl6pPr>
            <a:lvl7pPr marL="0" lvl="6" indent="0" algn="ctr">
              <a:spcBef>
                <a:spcPts val="0"/>
              </a:spcBef>
              <a:buNone/>
              <a:defRPr sz="1000">
                <a:solidFill>
                  <a:schemeClr val="lt1"/>
                </a:solidFill>
                <a:latin typeface="Arial"/>
                <a:ea typeface="Arial"/>
                <a:cs typeface="Arial"/>
                <a:sym typeface="Arial"/>
              </a:defRPr>
            </a:lvl7pPr>
            <a:lvl8pPr marL="0" lvl="7" indent="0" algn="ctr">
              <a:spcBef>
                <a:spcPts val="0"/>
              </a:spcBef>
              <a:buNone/>
              <a:defRPr sz="1000">
                <a:solidFill>
                  <a:schemeClr val="lt1"/>
                </a:solidFill>
                <a:latin typeface="Arial"/>
                <a:ea typeface="Arial"/>
                <a:cs typeface="Arial"/>
                <a:sym typeface="Arial"/>
              </a:defRPr>
            </a:lvl8pPr>
            <a:lvl9pPr marL="0" lvl="8" indent="0" algn="ctr">
              <a:spcBef>
                <a:spcPts val="0"/>
              </a:spcBef>
              <a:buNone/>
              <a:defRPr sz="1000">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cxnSp>
        <p:nvCxnSpPr>
          <p:cNvPr id="177" name="Google Shape;177;p28"/>
          <p:cNvCxnSpPr/>
          <p:nvPr/>
        </p:nvCxnSpPr>
        <p:spPr>
          <a:xfrm>
            <a:off x="0" y="6523059"/>
            <a:ext cx="11109960" cy="0"/>
          </a:xfrm>
          <a:prstGeom prst="straightConnector1">
            <a:avLst/>
          </a:prstGeom>
          <a:noFill/>
          <a:ln w="9525" cap="flat" cmpd="sng">
            <a:solidFill>
              <a:schemeClr val="accent2"/>
            </a:solidFill>
            <a:prstDash val="solid"/>
            <a:miter lim="800000"/>
            <a:headEnd type="none" w="sm" len="sm"/>
            <a:tailEnd type="none" w="sm" len="sm"/>
          </a:ln>
        </p:spPr>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2.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3.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6"/>
          <p:cNvSpPr txBox="1">
            <a:spLocks noGrp="1"/>
          </p:cNvSpPr>
          <p:nvPr>
            <p:ph type="title"/>
          </p:nvPr>
        </p:nvSpPr>
        <p:spPr>
          <a:xfrm>
            <a:off x="640079" y="500492"/>
            <a:ext cx="10980413" cy="1484638"/>
          </a:xfrm>
          <a:prstGeom prst="rect">
            <a:avLst/>
          </a:prstGeom>
          <a:noFill/>
          <a:ln>
            <a:noFill/>
          </a:ln>
        </p:spPr>
        <p:txBody>
          <a:bodyPr spcFirstLastPara="1" wrap="square" lIns="91425" tIns="45700" rIns="91425" bIns="45700" anchor="b" anchorCtr="0">
            <a:normAutofit/>
          </a:bodyPr>
          <a:lstStyle>
            <a:lvl1pPr marR="0" lvl="0" algn="l" rtl="0">
              <a:lnSpc>
                <a:spcPct val="90000"/>
              </a:lnSpc>
              <a:spcBef>
                <a:spcPts val="0"/>
              </a:spcBef>
              <a:spcAft>
                <a:spcPts val="0"/>
              </a:spcAft>
              <a:buClr>
                <a:schemeClr val="accent2"/>
              </a:buClr>
              <a:buSzPts val="2400"/>
              <a:buFont typeface="Century Gothic"/>
              <a:buNone/>
              <a:defRPr sz="2400" b="1" i="0" u="none" strike="noStrike" cap="none">
                <a:solidFill>
                  <a:schemeClr val="accent2"/>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6"/>
          <p:cNvSpPr txBox="1">
            <a:spLocks noGrp="1"/>
          </p:cNvSpPr>
          <p:nvPr>
            <p:ph type="body" idx="1"/>
          </p:nvPr>
        </p:nvSpPr>
        <p:spPr>
          <a:xfrm>
            <a:off x="640079" y="2522197"/>
            <a:ext cx="10980413" cy="3654765"/>
          </a:xfrm>
          <a:prstGeom prst="rect">
            <a:avLst/>
          </a:prstGeom>
          <a:noFill/>
          <a:ln>
            <a:noFill/>
          </a:ln>
        </p:spPr>
        <p:txBody>
          <a:bodyPr spcFirstLastPara="1" wrap="square" lIns="0" tIns="0" rIns="91425" bIns="45700" anchor="t" anchorCtr="0">
            <a:normAutofit/>
          </a:bodyPr>
          <a:lstStyle>
            <a:lvl1pPr marL="457200" marR="0" lvl="0" indent="-317500" algn="l" rtl="0">
              <a:lnSpc>
                <a:spcPct val="90000"/>
              </a:lnSpc>
              <a:spcBef>
                <a:spcPts val="10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1pPr>
            <a:lvl2pPr marL="914400" marR="0" lvl="1" indent="-304800" algn="l" rtl="0">
              <a:lnSpc>
                <a:spcPct val="9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2pPr>
            <a:lvl3pPr marL="1371600" marR="0" lvl="2" indent="-298450" algn="l" rtl="0">
              <a:lnSpc>
                <a:spcPct val="90000"/>
              </a:lnSpc>
              <a:spcBef>
                <a:spcPts val="5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3pPr>
            <a:lvl4pPr marL="1828800" marR="0" lvl="3" indent="-295275" algn="l" rtl="0">
              <a:lnSpc>
                <a:spcPct val="90000"/>
              </a:lnSpc>
              <a:spcBef>
                <a:spcPts val="500"/>
              </a:spcBef>
              <a:spcAft>
                <a:spcPts val="0"/>
              </a:spcAft>
              <a:buClr>
                <a:schemeClr val="dk1"/>
              </a:buClr>
              <a:buSzPts val="1050"/>
              <a:buFont typeface="Arial"/>
              <a:buChar char="•"/>
              <a:defRPr sz="1050" b="0" i="0" u="none" strike="noStrike" cap="none">
                <a:solidFill>
                  <a:schemeClr val="dk1"/>
                </a:solidFill>
                <a:latin typeface="Arial"/>
                <a:ea typeface="Arial"/>
                <a:cs typeface="Arial"/>
                <a:sym typeface="Arial"/>
              </a:defRPr>
            </a:lvl4pPr>
            <a:lvl5pPr marL="2286000" marR="0" lvl="4" indent="-295275" algn="l" rtl="0">
              <a:lnSpc>
                <a:spcPct val="90000"/>
              </a:lnSpc>
              <a:spcBef>
                <a:spcPts val="500"/>
              </a:spcBef>
              <a:spcAft>
                <a:spcPts val="0"/>
              </a:spcAft>
              <a:buClr>
                <a:schemeClr val="dk1"/>
              </a:buClr>
              <a:buSzPts val="1050"/>
              <a:buFont typeface="Arial"/>
              <a:buChar char="•"/>
              <a:defRPr sz="105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16"/>
          <p:cNvSpPr/>
          <p:nvPr/>
        </p:nvSpPr>
        <p:spPr>
          <a:xfrm>
            <a:off x="11230815" y="6327865"/>
            <a:ext cx="389686" cy="389684"/>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cxnSp>
        <p:nvCxnSpPr>
          <p:cNvPr id="13" name="Google Shape;13;p16"/>
          <p:cNvCxnSpPr/>
          <p:nvPr/>
        </p:nvCxnSpPr>
        <p:spPr>
          <a:xfrm>
            <a:off x="11107057" y="6294459"/>
            <a:ext cx="0" cy="457200"/>
          </a:xfrm>
          <a:prstGeom prst="straightConnector1">
            <a:avLst/>
          </a:prstGeom>
          <a:noFill/>
          <a:ln w="9525" cap="flat" cmpd="sng">
            <a:solidFill>
              <a:schemeClr val="accent2"/>
            </a:solidFill>
            <a:prstDash val="solid"/>
            <a:miter lim="800000"/>
            <a:headEnd type="none" w="sm" len="sm"/>
            <a:tailEnd type="none" w="sm" len="sm"/>
          </a:ln>
        </p:spPr>
      </p:cxnSp>
      <p:sp>
        <p:nvSpPr>
          <p:cNvPr id="14" name="Google Shape;14;p16"/>
          <p:cNvSpPr txBox="1">
            <a:spLocks noGrp="1"/>
          </p:cNvSpPr>
          <p:nvPr>
            <p:ph type="sldNum" idx="12"/>
          </p:nvPr>
        </p:nvSpPr>
        <p:spPr>
          <a:xfrm>
            <a:off x="11230806" y="6327866"/>
            <a:ext cx="389686" cy="393610"/>
          </a:xfrm>
          <a:prstGeom prst="rect">
            <a:avLst/>
          </a:prstGeom>
          <a:noFill/>
          <a:ln>
            <a:noFill/>
          </a:ln>
        </p:spPr>
        <p:txBody>
          <a:bodyPr spcFirstLastPara="1" wrap="square" lIns="0" tIns="45700" rIns="0" bIns="45700" anchor="ctr" anchorCtr="1">
            <a:noAutofit/>
          </a:bodyPr>
          <a:lstStyle>
            <a:lvl1pPr marL="0" marR="0" lvl="0" indent="0" algn="ctr" rtl="0">
              <a:spcBef>
                <a:spcPts val="0"/>
              </a:spcBef>
              <a:buNone/>
              <a:defRPr sz="1000" b="0" i="0" u="none" strike="noStrike" cap="none">
                <a:solidFill>
                  <a:schemeClr val="lt1"/>
                </a:solidFill>
                <a:latin typeface="Arial"/>
                <a:ea typeface="Arial"/>
                <a:cs typeface="Arial"/>
                <a:sym typeface="Arial"/>
              </a:defRPr>
            </a:lvl1pPr>
            <a:lvl2pPr marL="0" marR="0" lvl="1" indent="0" algn="ctr" rtl="0">
              <a:spcBef>
                <a:spcPts val="0"/>
              </a:spcBef>
              <a:buNone/>
              <a:defRPr sz="1000" b="0" i="0" u="none" strike="noStrike" cap="none">
                <a:solidFill>
                  <a:schemeClr val="lt1"/>
                </a:solidFill>
                <a:latin typeface="Arial"/>
                <a:ea typeface="Arial"/>
                <a:cs typeface="Arial"/>
                <a:sym typeface="Arial"/>
              </a:defRPr>
            </a:lvl2pPr>
            <a:lvl3pPr marL="0" marR="0" lvl="2" indent="0" algn="ctr" rtl="0">
              <a:spcBef>
                <a:spcPts val="0"/>
              </a:spcBef>
              <a:buNone/>
              <a:defRPr sz="1000" b="0" i="0" u="none" strike="noStrike" cap="none">
                <a:solidFill>
                  <a:schemeClr val="lt1"/>
                </a:solidFill>
                <a:latin typeface="Arial"/>
                <a:ea typeface="Arial"/>
                <a:cs typeface="Arial"/>
                <a:sym typeface="Arial"/>
              </a:defRPr>
            </a:lvl3pPr>
            <a:lvl4pPr marL="0" marR="0" lvl="3" indent="0" algn="ctr" rtl="0">
              <a:spcBef>
                <a:spcPts val="0"/>
              </a:spcBef>
              <a:buNone/>
              <a:defRPr sz="1000" b="0" i="0" u="none" strike="noStrike" cap="none">
                <a:solidFill>
                  <a:schemeClr val="lt1"/>
                </a:solidFill>
                <a:latin typeface="Arial"/>
                <a:ea typeface="Arial"/>
                <a:cs typeface="Arial"/>
                <a:sym typeface="Arial"/>
              </a:defRPr>
            </a:lvl4pPr>
            <a:lvl5pPr marL="0" marR="0" lvl="4" indent="0" algn="ctr" rtl="0">
              <a:spcBef>
                <a:spcPts val="0"/>
              </a:spcBef>
              <a:buNone/>
              <a:defRPr sz="1000" b="0" i="0" u="none" strike="noStrike" cap="none">
                <a:solidFill>
                  <a:schemeClr val="lt1"/>
                </a:solidFill>
                <a:latin typeface="Arial"/>
                <a:ea typeface="Arial"/>
                <a:cs typeface="Arial"/>
                <a:sym typeface="Arial"/>
              </a:defRPr>
            </a:lvl5pPr>
            <a:lvl6pPr marL="0" marR="0" lvl="5" indent="0" algn="ctr" rtl="0">
              <a:spcBef>
                <a:spcPts val="0"/>
              </a:spcBef>
              <a:buNone/>
              <a:defRPr sz="1000" b="0" i="0" u="none" strike="noStrike" cap="none">
                <a:solidFill>
                  <a:schemeClr val="lt1"/>
                </a:solidFill>
                <a:latin typeface="Arial"/>
                <a:ea typeface="Arial"/>
                <a:cs typeface="Arial"/>
                <a:sym typeface="Arial"/>
              </a:defRPr>
            </a:lvl6pPr>
            <a:lvl7pPr marL="0" marR="0" lvl="6" indent="0" algn="ctr" rtl="0">
              <a:spcBef>
                <a:spcPts val="0"/>
              </a:spcBef>
              <a:buNone/>
              <a:defRPr sz="1000" b="0" i="0" u="none" strike="noStrike" cap="none">
                <a:solidFill>
                  <a:schemeClr val="lt1"/>
                </a:solidFill>
                <a:latin typeface="Arial"/>
                <a:ea typeface="Arial"/>
                <a:cs typeface="Arial"/>
                <a:sym typeface="Arial"/>
              </a:defRPr>
            </a:lvl7pPr>
            <a:lvl8pPr marL="0" marR="0" lvl="7" indent="0" algn="ctr" rtl="0">
              <a:spcBef>
                <a:spcPts val="0"/>
              </a:spcBef>
              <a:buNone/>
              <a:defRPr sz="1000" b="0" i="0" u="none" strike="noStrike" cap="none">
                <a:solidFill>
                  <a:schemeClr val="lt1"/>
                </a:solidFill>
                <a:latin typeface="Arial"/>
                <a:ea typeface="Arial"/>
                <a:cs typeface="Arial"/>
                <a:sym typeface="Arial"/>
              </a:defRPr>
            </a:lvl8pPr>
            <a:lvl9pPr marL="0" marR="0" lvl="8" indent="0" algn="ctr" rtl="0">
              <a:spcBef>
                <a:spcPts val="0"/>
              </a:spcBef>
              <a:buNone/>
              <a:defRPr sz="1000" b="0" i="0" u="none" strike="noStrike" cap="none">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cxnSp>
        <p:nvCxnSpPr>
          <p:cNvPr id="15" name="Google Shape;15;p16"/>
          <p:cNvCxnSpPr/>
          <p:nvPr/>
        </p:nvCxnSpPr>
        <p:spPr>
          <a:xfrm>
            <a:off x="0" y="6523059"/>
            <a:ext cx="11109960" cy="0"/>
          </a:xfrm>
          <a:prstGeom prst="straightConnector1">
            <a:avLst/>
          </a:prstGeom>
          <a:noFill/>
          <a:ln w="9525" cap="flat" cmpd="sng">
            <a:solidFill>
              <a:schemeClr val="accent2"/>
            </a:solidFill>
            <a:prstDash val="solid"/>
            <a:miter lim="800000"/>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64"/>
        <p:cNvGrpSpPr/>
        <p:nvPr/>
      </p:nvGrpSpPr>
      <p:grpSpPr>
        <a:xfrm>
          <a:off x="0" y="0"/>
          <a:ext cx="0" cy="0"/>
          <a:chOff x="0" y="0"/>
          <a:chExt cx="0" cy="0"/>
        </a:xfrm>
      </p:grpSpPr>
      <p:sp>
        <p:nvSpPr>
          <p:cNvPr id="365" name="Google Shape;365;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66" name="Google Shape;366;p1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7" name="Google Shape;367;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68" name="Google Shape;368;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69" name="Google Shape;369;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05A9736-8AAB-CABD-38EA-7A09002321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FD29463-6100-17CE-EA32-B9921646775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F4257D-48F1-0D8F-17B0-1FFF77E2EE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3ED0CC-082F-4160-86E5-0D6041F12778}" type="datetime1">
              <a:rPr lang="en-US" smtClean="0"/>
              <a:t>3/14/2024</a:t>
            </a:fld>
            <a:endParaRPr lang="en-US" dirty="0"/>
          </a:p>
        </p:txBody>
      </p:sp>
      <p:sp>
        <p:nvSpPr>
          <p:cNvPr id="5" name="Footer Placeholder 4">
            <a:extLst>
              <a:ext uri="{FF2B5EF4-FFF2-40B4-BE49-F238E27FC236}">
                <a16:creationId xmlns:a16="http://schemas.microsoft.com/office/drawing/2014/main" id="{8BBD3171-609C-B90E-A95D-4A9341DED43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C505C2F-79B6-FFFE-F3E2-DAED2EB9F8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85986822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3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image" Target="../media/image20.jpg"/></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5.xml"/><Relationship Id="rId1" Type="http://schemas.openxmlformats.org/officeDocument/2006/relationships/slideLayout" Target="../slideLayouts/slideLayout25.xml"/><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4.xml"/><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pic>
        <p:nvPicPr>
          <p:cNvPr id="444" name="Google Shape;444;p1" descr="Red umbrella"/>
          <p:cNvPicPr preferRelativeResize="0">
            <a:picLocks noGrp="1"/>
          </p:cNvPicPr>
          <p:nvPr>
            <p:ph type="pic" idx="2"/>
          </p:nvPr>
        </p:nvPicPr>
        <p:blipFill rotWithShape="1">
          <a:blip r:embed="rId3">
            <a:alphaModFix/>
          </a:blip>
          <a:srcRect/>
          <a:stretch/>
        </p:blipFill>
        <p:spPr>
          <a:xfrm>
            <a:off x="2667000" y="140648"/>
            <a:ext cx="6858000" cy="6463146"/>
          </a:xfrm>
          <a:prstGeom prst="ellipse">
            <a:avLst/>
          </a:prstGeom>
          <a:solidFill>
            <a:srgbClr val="FFFF00"/>
          </a:solidFill>
          <a:ln>
            <a:noFill/>
          </a:ln>
        </p:spPr>
      </p:pic>
      <p:sp>
        <p:nvSpPr>
          <p:cNvPr id="445" name="Google Shape;445;p1"/>
          <p:cNvSpPr txBox="1">
            <a:spLocks noGrp="1"/>
          </p:cNvSpPr>
          <p:nvPr>
            <p:ph type="ctrTitle"/>
          </p:nvPr>
        </p:nvSpPr>
        <p:spPr>
          <a:xfrm>
            <a:off x="2483427" y="1124712"/>
            <a:ext cx="7128164" cy="1783589"/>
          </a:xfrm>
          <a:prstGeom prst="rect">
            <a:avLst/>
          </a:prstGeom>
          <a:noFill/>
          <a:ln>
            <a:noFill/>
          </a:ln>
        </p:spPr>
        <p:txBody>
          <a:bodyPr spcFirstLastPara="1" wrap="square" lIns="91425" tIns="45700" rIns="91425" bIns="45700" anchor="b" anchorCtr="1">
            <a:noAutofit/>
          </a:bodyPr>
          <a:lstStyle/>
          <a:p>
            <a:pPr marL="0" lvl="0" indent="0" algn="ctr" rtl="0">
              <a:lnSpc>
                <a:spcPct val="90000"/>
              </a:lnSpc>
              <a:spcBef>
                <a:spcPts val="0"/>
              </a:spcBef>
              <a:spcAft>
                <a:spcPts val="0"/>
              </a:spcAft>
              <a:buClr>
                <a:srgbClr val="0000FF"/>
              </a:buClr>
              <a:buSzPts val="4000"/>
              <a:buFont typeface="Arial"/>
              <a:buNone/>
            </a:pPr>
            <a:r>
              <a:rPr lang="en-US" sz="4000" b="1">
                <a:solidFill>
                  <a:srgbClr val="0000FF"/>
                </a:solidFill>
                <a:latin typeface="Arial"/>
                <a:ea typeface="Arial"/>
                <a:cs typeface="Arial"/>
                <a:sym typeface="Arial"/>
              </a:rPr>
              <a:t>What is </a:t>
            </a:r>
            <a:br>
              <a:rPr lang="en-US" sz="4000" b="1">
                <a:solidFill>
                  <a:srgbClr val="0000FF"/>
                </a:solidFill>
                <a:latin typeface="Arial"/>
                <a:ea typeface="Arial"/>
                <a:cs typeface="Arial"/>
                <a:sym typeface="Arial"/>
              </a:rPr>
            </a:br>
            <a:r>
              <a:rPr lang="en-US" sz="4000" b="1">
                <a:solidFill>
                  <a:srgbClr val="0000FF"/>
                </a:solidFill>
                <a:latin typeface="Arial"/>
                <a:ea typeface="Arial"/>
                <a:cs typeface="Arial"/>
                <a:sym typeface="Arial"/>
              </a:rPr>
              <a:t>Fellowship Development?</a:t>
            </a:r>
            <a:endParaRPr/>
          </a:p>
        </p:txBody>
      </p:sp>
      <p:cxnSp>
        <p:nvCxnSpPr>
          <p:cNvPr id="446" name="Google Shape;446;p1" descr="divider line"/>
          <p:cNvCxnSpPr/>
          <p:nvPr/>
        </p:nvCxnSpPr>
        <p:spPr>
          <a:xfrm>
            <a:off x="5791785" y="3520718"/>
            <a:ext cx="608430" cy="0"/>
          </a:xfrm>
          <a:prstGeom prst="straightConnector1">
            <a:avLst/>
          </a:prstGeom>
          <a:noFill/>
          <a:ln w="57150" cap="rnd" cmpd="sng">
            <a:solidFill>
              <a:schemeClr val="lt1"/>
            </a:solidFill>
            <a:prstDash val="solid"/>
            <a:miter lim="800000"/>
            <a:headEnd type="none" w="sm" len="sm"/>
            <a:tailEnd type="none" w="sm" len="sm"/>
          </a:ln>
        </p:spPr>
      </p:cxnSp>
      <p:sp>
        <p:nvSpPr>
          <p:cNvPr id="447" name="Google Shape;447;p1"/>
          <p:cNvSpPr txBox="1">
            <a:spLocks noGrp="1"/>
          </p:cNvSpPr>
          <p:nvPr>
            <p:ph type="subTitle" idx="1"/>
          </p:nvPr>
        </p:nvSpPr>
        <p:spPr>
          <a:xfrm>
            <a:off x="3347862" y="4818201"/>
            <a:ext cx="5496277" cy="915086"/>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lt1"/>
              </a:buClr>
              <a:buSzPts val="1600"/>
              <a:buNone/>
            </a:pPr>
            <a:r>
              <a:rPr lang="en-US" sz="1600">
                <a:latin typeface="Arial"/>
                <a:ea typeface="Arial"/>
                <a:cs typeface="Arial"/>
                <a:sym typeface="Arial"/>
              </a:rPr>
              <a:t>Southeastern Zonal Forum</a:t>
            </a:r>
            <a:endParaRPr/>
          </a:p>
          <a:p>
            <a:pPr marL="0" lvl="0" indent="0" algn="ctr" rtl="0">
              <a:lnSpc>
                <a:spcPct val="100000"/>
              </a:lnSpc>
              <a:spcBef>
                <a:spcPts val="0"/>
              </a:spcBef>
              <a:spcAft>
                <a:spcPts val="0"/>
              </a:spcAft>
              <a:buClr>
                <a:schemeClr val="lt1"/>
              </a:buClr>
              <a:buSzPts val="1600"/>
              <a:buNone/>
            </a:pPr>
            <a:r>
              <a:rPr lang="en-US" sz="1600">
                <a:latin typeface="Arial"/>
                <a:ea typeface="Arial"/>
                <a:cs typeface="Arial"/>
                <a:sym typeface="Arial"/>
              </a:rPr>
              <a:t>Presented By:</a:t>
            </a:r>
            <a:endParaRPr/>
          </a:p>
          <a:p>
            <a:pPr marL="0" lvl="0" indent="0" algn="ctr" rtl="0">
              <a:lnSpc>
                <a:spcPct val="100000"/>
              </a:lnSpc>
              <a:spcBef>
                <a:spcPts val="0"/>
              </a:spcBef>
              <a:spcAft>
                <a:spcPts val="0"/>
              </a:spcAft>
              <a:buClr>
                <a:schemeClr val="lt1"/>
              </a:buClr>
              <a:buSzPts val="1600"/>
              <a:buNone/>
            </a:pPr>
            <a:r>
              <a:rPr lang="en-US" sz="1600">
                <a:latin typeface="Arial"/>
                <a:ea typeface="Arial"/>
                <a:cs typeface="Arial"/>
                <a:sym typeface="Arial"/>
              </a:rPr>
              <a:t>Sarah L, Craig R, Troy B</a:t>
            </a:r>
            <a:endParaRPr/>
          </a:p>
          <a:p>
            <a:pPr marL="0" lvl="0" indent="0" algn="ctr" rtl="0">
              <a:lnSpc>
                <a:spcPct val="100000"/>
              </a:lnSpc>
              <a:spcBef>
                <a:spcPts val="0"/>
              </a:spcBef>
              <a:spcAft>
                <a:spcPts val="0"/>
              </a:spcAft>
              <a:buClr>
                <a:schemeClr val="lt1"/>
              </a:buClr>
              <a:buSzPts val="1600"/>
              <a:buNone/>
            </a:pPr>
            <a:endParaRPr sz="1600">
              <a:latin typeface="Arial"/>
              <a:ea typeface="Arial"/>
              <a:cs typeface="Arial"/>
              <a:sym typeface="Arial"/>
            </a:endParaRPr>
          </a:p>
        </p:txBody>
      </p:sp>
      <p:pic>
        <p:nvPicPr>
          <p:cNvPr id="448" name="Google Shape;448;p1" descr="Shape&#10;&#10;Description automatically generated with low confidence"/>
          <p:cNvPicPr preferRelativeResize="0"/>
          <p:nvPr/>
        </p:nvPicPr>
        <p:blipFill rotWithShape="1">
          <a:blip r:embed="rId4">
            <a:alphaModFix/>
          </a:blip>
          <a:srcRect/>
          <a:stretch/>
        </p:blipFill>
        <p:spPr>
          <a:xfrm>
            <a:off x="7116338" y="633892"/>
            <a:ext cx="881236" cy="886968"/>
          </a:xfrm>
          <a:prstGeom prst="rect">
            <a:avLst/>
          </a:prstGeom>
          <a:noFill/>
          <a:ln>
            <a:noFill/>
          </a:ln>
        </p:spPr>
      </p:pic>
      <p:sp>
        <p:nvSpPr>
          <p:cNvPr id="449" name="Google Shape;449;p1"/>
          <p:cNvSpPr txBox="1">
            <a:spLocks noGrp="1"/>
          </p:cNvSpPr>
          <p:nvPr>
            <p:ph type="body" idx="3"/>
          </p:nvPr>
        </p:nvSpPr>
        <p:spPr>
          <a:xfrm>
            <a:off x="4504809" y="5733287"/>
            <a:ext cx="3182400" cy="246300"/>
          </a:xfrm>
          <a:prstGeom prst="rect">
            <a:avLst/>
          </a:prstGeom>
          <a:noFill/>
          <a:ln>
            <a:noFill/>
          </a:ln>
        </p:spPr>
        <p:txBody>
          <a:bodyPr spcFirstLastPara="1" wrap="square" lIns="91425" tIns="45700" rIns="91425" bIns="45700" anchor="ctr" anchorCtr="1">
            <a:spAutoFit/>
          </a:bodyPr>
          <a:lstStyle/>
          <a:p>
            <a:pPr marL="0" lvl="0" indent="0" algn="l" rtl="0">
              <a:lnSpc>
                <a:spcPct val="90000"/>
              </a:lnSpc>
              <a:spcBef>
                <a:spcPts val="0"/>
              </a:spcBef>
              <a:spcAft>
                <a:spcPts val="0"/>
              </a:spcAft>
              <a:buClr>
                <a:schemeClr val="lt1"/>
              </a:buClr>
              <a:buSzPts val="1600"/>
              <a:buNone/>
            </a:pPr>
            <a:r>
              <a:rPr lang="en-US" sz="1600" b="1"/>
              <a:t>December 2, </a:t>
            </a:r>
            <a:r>
              <a:rPr lang="en-US" sz="1600" b="1">
                <a:latin typeface="Arial"/>
                <a:ea typeface="Arial"/>
                <a:cs typeface="Arial"/>
                <a:sym typeface="Arial"/>
              </a:rPr>
              <a:t>2023</a:t>
            </a:r>
            <a:endParaRPr/>
          </a:p>
        </p:txBody>
      </p:sp>
      <p:pic>
        <p:nvPicPr>
          <p:cNvPr id="450" name="Google Shape;450;p1"/>
          <p:cNvPicPr preferRelativeResize="0"/>
          <p:nvPr/>
        </p:nvPicPr>
        <p:blipFill rotWithShape="1">
          <a:blip r:embed="rId5">
            <a:alphaModFix/>
          </a:blip>
          <a:srcRect/>
          <a:stretch/>
        </p:blipFill>
        <p:spPr>
          <a:xfrm>
            <a:off x="11156546" y="6257902"/>
            <a:ext cx="586740" cy="510540"/>
          </a:xfrm>
          <a:prstGeom prst="ellipse">
            <a:avLst/>
          </a:prstGeom>
          <a:noFill/>
          <a:ln w="63500" cap="rnd" cmpd="sng">
            <a:solidFill>
              <a:srgbClr val="333333"/>
            </a:solidFill>
            <a:prstDash val="solid"/>
            <a:round/>
            <a:headEnd type="none" w="sm" len="sm"/>
            <a:tailEnd type="none" w="sm" len="sm"/>
          </a:ln>
          <a:effectLst>
            <a:outerShdw blurRad="381000" dist="292100" dir="5400000" sx="-80000" sy="-18000" rotWithShape="0">
              <a:srgbClr val="000000">
                <a:alpha val="21960"/>
              </a:srgbClr>
            </a:outerShdw>
          </a:effectLst>
        </p:spPr>
      </p:pic>
      <p:sp>
        <p:nvSpPr>
          <p:cNvPr id="451" name="Google Shape;451;p1"/>
          <p:cNvSpPr txBox="1"/>
          <p:nvPr/>
        </p:nvSpPr>
        <p:spPr>
          <a:xfrm>
            <a:off x="2991174" y="3076413"/>
            <a:ext cx="6036538" cy="92328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b="1" dirty="0">
              <a:solidFill>
                <a:schemeClr val="lt1"/>
              </a:solidFill>
              <a:latin typeface="Arial"/>
              <a:ea typeface="Arial"/>
              <a:cs typeface="Arial"/>
              <a:sym typeface="Arial"/>
            </a:endParaRPr>
          </a:p>
          <a:p>
            <a:pPr marL="0" marR="0" lvl="0" indent="0" algn="l" rtl="0">
              <a:spcBef>
                <a:spcPts val="0"/>
              </a:spcBef>
              <a:spcAft>
                <a:spcPts val="0"/>
              </a:spcAft>
              <a:buNone/>
            </a:pPr>
            <a:endParaRPr sz="1800" b="1" dirty="0">
              <a:solidFill>
                <a:schemeClr val="lt1"/>
              </a:solidFill>
              <a:latin typeface="Arial"/>
              <a:ea typeface="Arial"/>
              <a:cs typeface="Arial"/>
              <a:sym typeface="Arial"/>
            </a:endParaRPr>
          </a:p>
          <a:p>
            <a:pPr marL="0" marR="0" lvl="0" indent="0" algn="ctr" rtl="0">
              <a:spcBef>
                <a:spcPts val="0"/>
              </a:spcBef>
              <a:spcAft>
                <a:spcPts val="0"/>
              </a:spcAft>
              <a:buNone/>
            </a:pPr>
            <a:r>
              <a:rPr lang="en-US" sz="1800" b="1" dirty="0">
                <a:solidFill>
                  <a:schemeClr val="lt1"/>
                </a:solidFill>
                <a:latin typeface="Arial"/>
                <a:ea typeface="Arial"/>
                <a:cs typeface="Arial"/>
                <a:sym typeface="Arial"/>
              </a:rPr>
              <a:t>Modified and </a:t>
            </a:r>
            <a:r>
              <a:rPr lang="en-US" sz="1800" b="1">
                <a:solidFill>
                  <a:schemeClr val="lt1"/>
                </a:solidFill>
                <a:latin typeface="Arial"/>
                <a:ea typeface="Arial"/>
                <a:cs typeface="Arial"/>
                <a:sym typeface="Arial"/>
              </a:rPr>
              <a:t>represented by </a:t>
            </a:r>
            <a:r>
              <a:rPr lang="en-US" sz="1800" b="1" dirty="0">
                <a:solidFill>
                  <a:schemeClr val="lt1"/>
                </a:solidFill>
                <a:latin typeface="Arial"/>
                <a:ea typeface="Arial"/>
                <a:cs typeface="Arial"/>
                <a:sym typeface="Arial"/>
              </a:rPr>
              <a:t>Belynda N and Colin H</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pic>
        <p:nvPicPr>
          <p:cNvPr id="538" name="Google Shape;538;p10" descr="One orange paper crane surronded by dark cranes"/>
          <p:cNvPicPr preferRelativeResize="0"/>
          <p:nvPr/>
        </p:nvPicPr>
        <p:blipFill rotWithShape="1">
          <a:blip r:embed="rId3">
            <a:alphaModFix/>
          </a:blip>
          <a:srcRect l="34960" r="5039"/>
          <a:stretch/>
        </p:blipFill>
        <p:spPr>
          <a:xfrm>
            <a:off x="3398520" y="361241"/>
            <a:ext cx="5394960" cy="4986505"/>
          </a:xfrm>
          <a:prstGeom prst="ellipse">
            <a:avLst/>
          </a:prstGeom>
          <a:noFill/>
          <a:ln>
            <a:noFill/>
          </a:ln>
        </p:spPr>
      </p:pic>
      <p:sp>
        <p:nvSpPr>
          <p:cNvPr id="539" name="Google Shape;539;p10"/>
          <p:cNvSpPr txBox="1"/>
          <p:nvPr/>
        </p:nvSpPr>
        <p:spPr>
          <a:xfrm>
            <a:off x="3048994" y="5295880"/>
            <a:ext cx="6094012" cy="107721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i="1">
                <a:solidFill>
                  <a:srgbClr val="0000FF"/>
                </a:solidFill>
                <a:latin typeface="Arial"/>
                <a:ea typeface="Arial"/>
                <a:cs typeface="Arial"/>
                <a:sym typeface="Arial"/>
              </a:rPr>
              <a:t>“Growth means change”</a:t>
            </a:r>
            <a:endParaRPr/>
          </a:p>
          <a:p>
            <a:pPr marL="0" marR="0" lvl="0" indent="0" algn="ctr" rtl="0">
              <a:spcBef>
                <a:spcPts val="0"/>
              </a:spcBef>
              <a:spcAft>
                <a:spcPts val="0"/>
              </a:spcAft>
              <a:buNone/>
            </a:pPr>
            <a:r>
              <a:rPr lang="en-US" sz="2400" b="1">
                <a:solidFill>
                  <a:srgbClr val="0000FF"/>
                </a:solidFill>
                <a:latin typeface="Arial"/>
                <a:ea typeface="Arial"/>
                <a:cs typeface="Arial"/>
                <a:sym typeface="Arial"/>
              </a:rPr>
              <a:t>Basic Text, Recovery &amp; Relapse</a:t>
            </a:r>
            <a:endParaRPr/>
          </a:p>
        </p:txBody>
      </p:sp>
      <p:pic>
        <p:nvPicPr>
          <p:cNvPr id="540" name="Google Shape;540;p10"/>
          <p:cNvPicPr preferRelativeResize="0"/>
          <p:nvPr/>
        </p:nvPicPr>
        <p:blipFill rotWithShape="1">
          <a:blip r:embed="rId4">
            <a:alphaModFix/>
          </a:blip>
          <a:srcRect/>
          <a:stretch/>
        </p:blipFill>
        <p:spPr>
          <a:xfrm>
            <a:off x="11263745" y="6253942"/>
            <a:ext cx="646003" cy="510540"/>
          </a:xfrm>
          <a:prstGeom prst="ellipse">
            <a:avLst/>
          </a:prstGeom>
          <a:noFill/>
          <a:ln w="63500" cap="rnd" cmpd="sng">
            <a:solidFill>
              <a:srgbClr val="333333"/>
            </a:solidFill>
            <a:prstDash val="solid"/>
            <a:round/>
            <a:headEnd type="none" w="sm" len="sm"/>
            <a:tailEnd type="none" w="sm" len="sm"/>
          </a:ln>
          <a:effectLst>
            <a:outerShdw blurRad="381000" dist="292100" dir="5400000" sx="-80000" sy="-18000" rotWithShape="0">
              <a:srgbClr val="000000">
                <a:alpha val="21960"/>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pic>
        <p:nvPicPr>
          <p:cNvPr id="546" name="Google Shape;546;p11" descr="Close-up of a person using a mobile phone"/>
          <p:cNvPicPr preferRelativeResize="0">
            <a:picLocks noGrp="1"/>
          </p:cNvPicPr>
          <p:nvPr>
            <p:ph type="pic" idx="2"/>
          </p:nvPr>
        </p:nvPicPr>
        <p:blipFill rotWithShape="1">
          <a:blip r:embed="rId3">
            <a:alphaModFix/>
          </a:blip>
          <a:srcRect l="13091" r="20157" b="-1"/>
          <a:stretch/>
        </p:blipFill>
        <p:spPr>
          <a:xfrm>
            <a:off x="3672840" y="847698"/>
            <a:ext cx="4846320" cy="4594567"/>
          </a:xfrm>
          <a:prstGeom prst="ellipse">
            <a:avLst/>
          </a:prstGeom>
          <a:noFill/>
          <a:ln>
            <a:noFill/>
          </a:ln>
        </p:spPr>
      </p:pic>
      <p:sp>
        <p:nvSpPr>
          <p:cNvPr id="547" name="Google Shape;547;p11"/>
          <p:cNvSpPr txBox="1">
            <a:spLocks noGrp="1"/>
          </p:cNvSpPr>
          <p:nvPr>
            <p:ph type="ctrTitle"/>
          </p:nvPr>
        </p:nvSpPr>
        <p:spPr>
          <a:xfrm>
            <a:off x="2094089" y="5508980"/>
            <a:ext cx="8003822" cy="695165"/>
          </a:xfrm>
          <a:prstGeom prst="rect">
            <a:avLst/>
          </a:prstGeom>
          <a:noFill/>
          <a:ln>
            <a:noFill/>
          </a:ln>
        </p:spPr>
        <p:txBody>
          <a:bodyPr spcFirstLastPara="1" wrap="square" lIns="91425" tIns="45700" rIns="91425" bIns="45700" anchor="b" anchorCtr="1">
            <a:normAutofit/>
          </a:bodyPr>
          <a:lstStyle/>
          <a:p>
            <a:pPr marL="0" lvl="0" indent="0" algn="ctr" rtl="0">
              <a:lnSpc>
                <a:spcPct val="80000"/>
              </a:lnSpc>
              <a:spcBef>
                <a:spcPts val="0"/>
              </a:spcBef>
              <a:spcAft>
                <a:spcPts val="0"/>
              </a:spcAft>
              <a:buClr>
                <a:srgbClr val="0000FF"/>
              </a:buClr>
              <a:buSzPts val="4000"/>
              <a:buFont typeface="Arial"/>
              <a:buNone/>
            </a:pPr>
            <a:r>
              <a:rPr lang="en-US" sz="4000" b="1">
                <a:solidFill>
                  <a:srgbClr val="0000FF"/>
                </a:solidFill>
                <a:latin typeface="Arial"/>
                <a:ea typeface="Arial"/>
                <a:cs typeface="Arial"/>
                <a:sym typeface="Arial"/>
              </a:rPr>
              <a:t>Using what we have available …</a:t>
            </a:r>
            <a:endParaRPr/>
          </a:p>
        </p:txBody>
      </p:sp>
      <p:pic>
        <p:nvPicPr>
          <p:cNvPr id="548" name="Google Shape;548;p11"/>
          <p:cNvPicPr preferRelativeResize="0"/>
          <p:nvPr/>
        </p:nvPicPr>
        <p:blipFill rotWithShape="1">
          <a:blip r:embed="rId4">
            <a:alphaModFix/>
          </a:blip>
          <a:srcRect/>
          <a:stretch/>
        </p:blipFill>
        <p:spPr>
          <a:xfrm>
            <a:off x="11201400" y="6179763"/>
            <a:ext cx="646003" cy="510540"/>
          </a:xfrm>
          <a:prstGeom prst="ellipse">
            <a:avLst/>
          </a:prstGeom>
          <a:noFill/>
          <a:ln w="63500" cap="rnd" cmpd="sng">
            <a:solidFill>
              <a:srgbClr val="333333"/>
            </a:solidFill>
            <a:prstDash val="solid"/>
            <a:round/>
            <a:headEnd type="none" w="sm" len="sm"/>
            <a:tailEnd type="none" w="sm" len="sm"/>
          </a:ln>
          <a:effectLst>
            <a:outerShdw blurRad="381000" dist="292100" dir="5400000" sx="-80000" sy="-18000" rotWithShape="0">
              <a:srgbClr val="000000">
                <a:alpha val="21960"/>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19272C3-1097-07B7-FF37-B371342706C3}"/>
              </a:ext>
            </a:extLst>
          </p:cNvPr>
          <p:cNvSpPr>
            <a:spLocks noGrp="1"/>
          </p:cNvSpPr>
          <p:nvPr>
            <p:ph type="title"/>
          </p:nvPr>
        </p:nvSpPr>
        <p:spPr>
          <a:xfrm>
            <a:off x="524741" y="620392"/>
            <a:ext cx="3808268" cy="5504688"/>
          </a:xfrm>
        </p:spPr>
        <p:txBody>
          <a:bodyPr>
            <a:normAutofit/>
          </a:bodyPr>
          <a:lstStyle/>
          <a:p>
            <a:r>
              <a:rPr lang="en-US" sz="5100">
                <a:solidFill>
                  <a:schemeClr val="bg1"/>
                </a:solidFill>
              </a:rPr>
              <a:t>Components of Fellowship Development</a:t>
            </a:r>
          </a:p>
        </p:txBody>
      </p:sp>
      <p:graphicFrame>
        <p:nvGraphicFramePr>
          <p:cNvPr id="7" name="Content Placeholder 2">
            <a:extLst>
              <a:ext uri="{FF2B5EF4-FFF2-40B4-BE49-F238E27FC236}">
                <a16:creationId xmlns:a16="http://schemas.microsoft.com/office/drawing/2014/main" id="{C0D7C6D5-AAE9-73F0-9F04-B6E29D131188}"/>
              </a:ext>
            </a:extLst>
          </p:cNvPr>
          <p:cNvGraphicFramePr>
            <a:graphicFrameLocks noGrp="1"/>
          </p:cNvGraphicFramePr>
          <p:nvPr>
            <p:ph idx="1"/>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638079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15FBFC4-4CE6-9C93-B8C6-3391E8E220A8}"/>
              </a:ext>
            </a:extLst>
          </p:cNvPr>
          <p:cNvSpPr>
            <a:spLocks noGrp="1"/>
          </p:cNvSpPr>
          <p:nvPr>
            <p:ph type="title"/>
          </p:nvPr>
        </p:nvSpPr>
        <p:spPr>
          <a:xfrm>
            <a:off x="838200" y="1065862"/>
            <a:ext cx="4710193" cy="4726276"/>
          </a:xfrm>
        </p:spPr>
        <p:txBody>
          <a:bodyPr>
            <a:normAutofit/>
          </a:bodyPr>
          <a:lstStyle/>
          <a:p>
            <a:r>
              <a:rPr lang="en-US" sz="6200" dirty="0">
                <a:ln w="22225">
                  <a:solidFill>
                    <a:srgbClr val="FFFFFF"/>
                  </a:solidFill>
                </a:ln>
                <a:noFill/>
              </a:rPr>
              <a:t>Relationships</a:t>
            </a:r>
          </a:p>
        </p:txBody>
      </p:sp>
      <p:cxnSp>
        <p:nvCxnSpPr>
          <p:cNvPr id="11" name="Straight Connector 10">
            <a:extLst>
              <a:ext uri="{FF2B5EF4-FFF2-40B4-BE49-F238E27FC236}">
                <a16:creationId xmlns:a16="http://schemas.microsoft.com/office/drawing/2014/main" id="{96A8629B-8289-498B-939B-1CA0C106182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2899"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graphicFrame>
        <p:nvGraphicFramePr>
          <p:cNvPr id="4" name="Content Placeholder 3">
            <a:extLst>
              <a:ext uri="{FF2B5EF4-FFF2-40B4-BE49-F238E27FC236}">
                <a16:creationId xmlns:a16="http://schemas.microsoft.com/office/drawing/2014/main" id="{3F82EDE9-A33D-8E0B-4059-013147053F69}"/>
              </a:ext>
            </a:extLst>
          </p:cNvPr>
          <p:cNvGraphicFramePr>
            <a:graphicFrameLocks noGrp="1"/>
          </p:cNvGraphicFramePr>
          <p:nvPr>
            <p:ph idx="1"/>
          </p:nvPr>
        </p:nvGraphicFramePr>
        <p:xfrm>
          <a:off x="5883442" y="1065862"/>
          <a:ext cx="5511201" cy="52266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91025452"/>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id="{FC7C8CBA-DD3B-1D11-14AA-CDFA18B91BFD}"/>
              </a:ext>
            </a:extLst>
          </p:cNvPr>
          <p:cNvSpPr>
            <a:spLocks noGrp="1"/>
          </p:cNvSpPr>
          <p:nvPr>
            <p:ph type="title"/>
          </p:nvPr>
        </p:nvSpPr>
        <p:spPr>
          <a:xfrm>
            <a:off x="1171074" y="1396686"/>
            <a:ext cx="3240506" cy="4064628"/>
          </a:xfrm>
        </p:spPr>
        <p:txBody>
          <a:bodyPr>
            <a:normAutofit/>
          </a:bodyPr>
          <a:lstStyle/>
          <a:p>
            <a:r>
              <a:rPr lang="en-US" dirty="0">
                <a:solidFill>
                  <a:srgbClr val="FFFFFF"/>
                </a:solidFill>
              </a:rPr>
              <a:t>Benefits of Fellowship Development</a:t>
            </a:r>
          </a:p>
        </p:txBody>
      </p:sp>
      <p:sp>
        <p:nvSpPr>
          <p:cNvPr id="16" name="Arc 15">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1" name="Oval 17">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Content Placeholder 6">
            <a:extLst>
              <a:ext uri="{FF2B5EF4-FFF2-40B4-BE49-F238E27FC236}">
                <a16:creationId xmlns:a16="http://schemas.microsoft.com/office/drawing/2014/main" id="{FFE02181-316E-AC20-1D96-F3AE9C7A496B}"/>
              </a:ext>
            </a:extLst>
          </p:cNvPr>
          <p:cNvSpPr>
            <a:spLocks noGrp="1"/>
          </p:cNvSpPr>
          <p:nvPr>
            <p:ph idx="1"/>
          </p:nvPr>
        </p:nvSpPr>
        <p:spPr>
          <a:xfrm>
            <a:off x="5370153" y="957020"/>
            <a:ext cx="5911799" cy="4943959"/>
          </a:xfrm>
        </p:spPr>
        <p:txBody>
          <a:bodyPr>
            <a:normAutofit/>
          </a:bodyPr>
          <a:lstStyle/>
          <a:p>
            <a:pPr>
              <a:defRPr/>
            </a:pPr>
            <a:r>
              <a:rPr lang="en-US" sz="2400" dirty="0"/>
              <a:t>Helps NA grow by encouraging us to welcome others. </a:t>
            </a:r>
          </a:p>
          <a:p>
            <a:pPr fontAlgn="auto">
              <a:spcAft>
                <a:spcPts val="0"/>
              </a:spcAft>
              <a:defRPr/>
            </a:pPr>
            <a:r>
              <a:rPr lang="en-US" sz="2400" i="1" dirty="0"/>
              <a:t>It Works: How and Why</a:t>
            </a:r>
            <a:r>
              <a:rPr lang="en-US" sz="2400" dirty="0"/>
              <a:t>, Tradition Three</a:t>
            </a:r>
          </a:p>
          <a:p>
            <a:pPr lvl="1"/>
            <a:r>
              <a:rPr lang="en-US" dirty="0"/>
              <a:t>Can identify a Member’s Niche in Service</a:t>
            </a:r>
          </a:p>
          <a:p>
            <a:pPr lvl="1"/>
            <a:r>
              <a:rPr lang="en-US" dirty="0"/>
              <a:t>Gives more members an opportunity to participate</a:t>
            </a:r>
          </a:p>
          <a:p>
            <a:pPr lvl="1"/>
            <a:r>
              <a:rPr lang="en-US" dirty="0"/>
              <a:t>Provides social interaction</a:t>
            </a:r>
          </a:p>
          <a:p>
            <a:pPr lvl="1"/>
            <a:r>
              <a:rPr lang="en-US" dirty="0"/>
              <a:t>Opportunity to practice these principles</a:t>
            </a:r>
          </a:p>
          <a:p>
            <a:pPr lvl="1"/>
            <a:r>
              <a:rPr lang="en-US" dirty="0"/>
              <a:t>Opens our mind</a:t>
            </a:r>
          </a:p>
          <a:p>
            <a:pPr lvl="1"/>
            <a:r>
              <a:rPr lang="en-US" dirty="0"/>
              <a:t>Opportunity to experience spiritual Growth and fulfillment through service</a:t>
            </a:r>
          </a:p>
          <a:p>
            <a:endParaRPr lang="en-US" sz="1500" dirty="0"/>
          </a:p>
        </p:txBody>
      </p:sp>
    </p:spTree>
    <p:extLst>
      <p:ext uri="{BB962C8B-B14F-4D97-AF65-F5344CB8AC3E}">
        <p14:creationId xmlns:p14="http://schemas.microsoft.com/office/powerpoint/2010/main" val="4679163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pic>
        <p:nvPicPr>
          <p:cNvPr id="554" name="Google Shape;554;p12"/>
          <p:cNvPicPr preferRelativeResize="0"/>
          <p:nvPr/>
        </p:nvPicPr>
        <p:blipFill rotWithShape="1">
          <a:blip r:embed="rId3">
            <a:alphaModFix/>
          </a:blip>
          <a:srcRect l="12566" r="15934"/>
          <a:stretch/>
        </p:blipFill>
        <p:spPr>
          <a:xfrm>
            <a:off x="5713212" y="451568"/>
            <a:ext cx="5486400" cy="4314297"/>
          </a:xfrm>
          <a:prstGeom prst="ellipse">
            <a:avLst/>
          </a:prstGeom>
          <a:noFill/>
          <a:ln>
            <a:noFill/>
          </a:ln>
        </p:spPr>
      </p:pic>
      <p:sp>
        <p:nvSpPr>
          <p:cNvPr id="555" name="Google Shape;555;p12"/>
          <p:cNvSpPr txBox="1">
            <a:spLocks noGrp="1"/>
          </p:cNvSpPr>
          <p:nvPr>
            <p:ph type="body" idx="4"/>
          </p:nvPr>
        </p:nvSpPr>
        <p:spPr>
          <a:xfrm>
            <a:off x="1181100" y="4917720"/>
            <a:ext cx="9829800" cy="1423555"/>
          </a:xfrm>
          <a:prstGeom prst="rect">
            <a:avLst/>
          </a:prstGeom>
          <a:noFill/>
          <a:ln>
            <a:noFill/>
          </a:ln>
        </p:spPr>
        <p:txBody>
          <a:bodyPr spcFirstLastPara="1" wrap="square" lIns="0" tIns="0" rIns="91425" bIns="45700" anchor="t" anchorCtr="0">
            <a:noAutofit/>
          </a:bodyPr>
          <a:lstStyle/>
          <a:p>
            <a:pPr marL="0" lvl="0" indent="0" algn="l" rtl="0">
              <a:lnSpc>
                <a:spcPct val="100000"/>
              </a:lnSpc>
              <a:spcBef>
                <a:spcPts val="0"/>
              </a:spcBef>
              <a:spcAft>
                <a:spcPts val="0"/>
              </a:spcAft>
              <a:buClr>
                <a:schemeClr val="dk1"/>
              </a:buClr>
              <a:buSzPts val="2800"/>
              <a:buNone/>
            </a:pPr>
            <a:r>
              <a:rPr lang="en-US" sz="2800" i="1">
                <a:solidFill>
                  <a:schemeClr val="dk1"/>
                </a:solidFill>
                <a:latin typeface="Arial"/>
                <a:ea typeface="Arial"/>
                <a:cs typeface="Arial"/>
                <a:sym typeface="Arial"/>
              </a:rPr>
              <a:t>“Planning for NA services asks us to think ahead, take time to prepare, and develop action plans to reach identified goals.”</a:t>
            </a:r>
            <a:endParaRPr/>
          </a:p>
          <a:p>
            <a:pPr marL="0" lvl="0" indent="0" algn="r" rtl="0">
              <a:lnSpc>
                <a:spcPct val="100000"/>
              </a:lnSpc>
              <a:spcBef>
                <a:spcPts val="1000"/>
              </a:spcBef>
              <a:spcAft>
                <a:spcPts val="0"/>
              </a:spcAft>
              <a:buClr>
                <a:schemeClr val="dk1"/>
              </a:buClr>
              <a:buSzPts val="2400"/>
              <a:buNone/>
            </a:pPr>
            <a:r>
              <a:rPr lang="en-US" sz="2400">
                <a:solidFill>
                  <a:schemeClr val="dk1"/>
                </a:solidFill>
                <a:latin typeface="Arial"/>
                <a:ea typeface="Arial"/>
                <a:cs typeface="Arial"/>
                <a:sym typeface="Arial"/>
              </a:rPr>
              <a:t>Planning Basics</a:t>
            </a:r>
            <a:endParaRPr sz="2400"/>
          </a:p>
        </p:txBody>
      </p:sp>
      <p:pic>
        <p:nvPicPr>
          <p:cNvPr id="556" name="Google Shape;556;p12"/>
          <p:cNvPicPr preferRelativeResize="0">
            <a:picLocks noGrp="1"/>
          </p:cNvPicPr>
          <p:nvPr>
            <p:ph type="pic" idx="2"/>
          </p:nvPr>
        </p:nvPicPr>
        <p:blipFill rotWithShape="1">
          <a:blip r:embed="rId4">
            <a:alphaModFix/>
          </a:blip>
          <a:srcRect l="11903" r="11903"/>
          <a:stretch/>
        </p:blipFill>
        <p:spPr>
          <a:xfrm>
            <a:off x="654757" y="587027"/>
            <a:ext cx="4114800" cy="4003991"/>
          </a:xfrm>
          <a:prstGeom prst="ellipse">
            <a:avLst/>
          </a:prstGeom>
          <a:solidFill>
            <a:srgbClr val="670000"/>
          </a:solidFill>
          <a:ln>
            <a:noFill/>
          </a:ln>
        </p:spPr>
      </p:pic>
      <p:pic>
        <p:nvPicPr>
          <p:cNvPr id="557" name="Google Shape;557;p12"/>
          <p:cNvPicPr preferRelativeResize="0"/>
          <p:nvPr/>
        </p:nvPicPr>
        <p:blipFill rotWithShape="1">
          <a:blip r:embed="rId5">
            <a:alphaModFix/>
          </a:blip>
          <a:srcRect/>
          <a:stretch/>
        </p:blipFill>
        <p:spPr>
          <a:xfrm>
            <a:off x="11230805" y="6210936"/>
            <a:ext cx="646003" cy="510540"/>
          </a:xfrm>
          <a:prstGeom prst="ellipse">
            <a:avLst/>
          </a:prstGeom>
          <a:noFill/>
          <a:ln w="63500" cap="rnd" cmpd="sng">
            <a:solidFill>
              <a:srgbClr val="333333"/>
            </a:solidFill>
            <a:prstDash val="solid"/>
            <a:round/>
            <a:headEnd type="none" w="sm" len="sm"/>
            <a:tailEnd type="none" w="sm" len="sm"/>
          </a:ln>
          <a:effectLst>
            <a:outerShdw blurRad="381000" dist="292100" dir="5400000" sx="-80000" sy="-18000" rotWithShape="0">
              <a:srgbClr val="000000">
                <a:alpha val="21960"/>
              </a:srgbClr>
            </a:outerShdw>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62"/>
        <p:cNvGrpSpPr/>
        <p:nvPr/>
      </p:nvGrpSpPr>
      <p:grpSpPr>
        <a:xfrm>
          <a:off x="0" y="0"/>
          <a:ext cx="0" cy="0"/>
          <a:chOff x="0" y="0"/>
          <a:chExt cx="0" cy="0"/>
        </a:xfrm>
      </p:grpSpPr>
      <p:sp>
        <p:nvSpPr>
          <p:cNvPr id="563" name="Google Shape;563;p13"/>
          <p:cNvSpPr/>
          <p:nvPr/>
        </p:nvSpPr>
        <p:spPr>
          <a:xfrm>
            <a:off x="-1"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64" name="Google Shape;564;p13"/>
          <p:cNvSpPr txBox="1">
            <a:spLocks noGrp="1"/>
          </p:cNvSpPr>
          <p:nvPr>
            <p:ph type="ctrTitle"/>
          </p:nvPr>
        </p:nvSpPr>
        <p:spPr>
          <a:xfrm>
            <a:off x="469773" y="1589134"/>
            <a:ext cx="5933209" cy="746412"/>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00FF"/>
              </a:buClr>
              <a:buSzPts val="4000"/>
              <a:buFont typeface="Arial"/>
              <a:buNone/>
            </a:pPr>
            <a:r>
              <a:rPr lang="en-US" sz="4000">
                <a:solidFill>
                  <a:srgbClr val="0000FF"/>
                </a:solidFill>
                <a:latin typeface="Arial"/>
                <a:ea typeface="Arial"/>
                <a:cs typeface="Arial"/>
                <a:sym typeface="Arial"/>
              </a:rPr>
              <a:t>Fellowship Development</a:t>
            </a:r>
            <a:endParaRPr/>
          </a:p>
        </p:txBody>
      </p:sp>
      <p:sp>
        <p:nvSpPr>
          <p:cNvPr id="565" name="Google Shape;565;p13"/>
          <p:cNvSpPr txBox="1">
            <a:spLocks noGrp="1"/>
          </p:cNvSpPr>
          <p:nvPr>
            <p:ph type="subTitle" idx="1"/>
          </p:nvPr>
        </p:nvSpPr>
        <p:spPr>
          <a:xfrm>
            <a:off x="537506" y="2594926"/>
            <a:ext cx="6540629" cy="2684959"/>
          </a:xfrm>
          <a:prstGeom prst="rect">
            <a:avLst/>
          </a:prstGeom>
          <a:noFill/>
          <a:ln>
            <a:noFill/>
          </a:ln>
        </p:spPr>
        <p:txBody>
          <a:bodyPr spcFirstLastPara="1" wrap="square" lIns="91425" tIns="45700" rIns="91425" bIns="45700" anchor="t" anchorCtr="0">
            <a:noAutofit/>
          </a:bodyPr>
          <a:lstStyle/>
          <a:p>
            <a:pPr marL="0" marR="0" lvl="0" indent="0" algn="just" rtl="0">
              <a:lnSpc>
                <a:spcPct val="90000"/>
              </a:lnSpc>
              <a:spcBef>
                <a:spcPts val="0"/>
              </a:spcBef>
              <a:spcAft>
                <a:spcPts val="0"/>
              </a:spcAft>
              <a:buClr>
                <a:schemeClr val="dk1"/>
              </a:buClr>
              <a:buSzPts val="2400"/>
              <a:buNone/>
            </a:pPr>
            <a:r>
              <a:rPr lang="en-US">
                <a:latin typeface="Arial"/>
                <a:ea typeface="Arial"/>
                <a:cs typeface="Arial"/>
                <a:sym typeface="Arial"/>
              </a:rPr>
              <a:t>Fellowship Development is a practical process that describes the various ways NA communities can grow, thrive, and evolve. This concept gets demonstrated best when responding to the local Fellowship's needs through a planning process. How we respond directly depends on what the needs are.</a:t>
            </a:r>
            <a:endParaRPr/>
          </a:p>
        </p:txBody>
      </p:sp>
      <p:pic>
        <p:nvPicPr>
          <p:cNvPr id="566" name="Google Shape;566;p13" descr="Colourful carved figures of humans"/>
          <p:cNvPicPr preferRelativeResize="0"/>
          <p:nvPr/>
        </p:nvPicPr>
        <p:blipFill rotWithShape="1">
          <a:blip r:embed="rId3">
            <a:alphaModFix/>
          </a:blip>
          <a:srcRect l="9667" r="9176" b="-2"/>
          <a:stretch/>
        </p:blipFill>
        <p:spPr>
          <a:xfrm>
            <a:off x="7242716" y="1427965"/>
            <a:ext cx="4389120" cy="4229256"/>
          </a:xfrm>
          <a:prstGeom prst="ellipse">
            <a:avLst/>
          </a:prstGeom>
          <a:noFill/>
          <a:ln>
            <a:noFill/>
          </a:ln>
        </p:spPr>
      </p:pic>
      <p:pic>
        <p:nvPicPr>
          <p:cNvPr id="567" name="Google Shape;567;p13"/>
          <p:cNvPicPr preferRelativeResize="0"/>
          <p:nvPr/>
        </p:nvPicPr>
        <p:blipFill rotWithShape="1">
          <a:blip r:embed="rId4">
            <a:alphaModFix/>
          </a:blip>
          <a:srcRect/>
          <a:stretch/>
        </p:blipFill>
        <p:spPr>
          <a:xfrm>
            <a:off x="11147021" y="6119224"/>
            <a:ext cx="586740" cy="510540"/>
          </a:xfrm>
          <a:prstGeom prst="ellipse">
            <a:avLst/>
          </a:prstGeom>
          <a:noFill/>
          <a:ln w="63500" cap="rnd" cmpd="sng">
            <a:solidFill>
              <a:srgbClr val="333333"/>
            </a:solidFill>
            <a:prstDash val="solid"/>
            <a:round/>
            <a:headEnd type="none" w="sm" len="sm"/>
            <a:tailEnd type="none" w="sm" len="sm"/>
          </a:ln>
          <a:effectLst>
            <a:outerShdw blurRad="381000" dist="292100" dir="5400000" sx="-80000" sy="-18000" rotWithShape="0">
              <a:srgbClr val="000000">
                <a:alpha val="21960"/>
              </a:srgbClr>
            </a:outerShdw>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72"/>
        <p:cNvGrpSpPr/>
        <p:nvPr/>
      </p:nvGrpSpPr>
      <p:grpSpPr>
        <a:xfrm>
          <a:off x="0" y="0"/>
          <a:ext cx="0" cy="0"/>
          <a:chOff x="0" y="0"/>
          <a:chExt cx="0" cy="0"/>
        </a:xfrm>
      </p:grpSpPr>
      <p:sp>
        <p:nvSpPr>
          <p:cNvPr id="573" name="Google Shape;573;p14"/>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74" name="Google Shape;574;p14"/>
          <p:cNvSpPr/>
          <p:nvPr/>
        </p:nvSpPr>
        <p:spPr>
          <a:xfrm flipH="1">
            <a:off x="0" y="0"/>
            <a:ext cx="5802086" cy="6858000"/>
          </a:xfrm>
          <a:custGeom>
            <a:avLst/>
            <a:gdLst/>
            <a:ahLst/>
            <a:cxnLst/>
            <a:rect l="l" t="t" r="r" b="b"/>
            <a:pathLst>
              <a:path w="5734864" h="6858000" extrusionOk="0">
                <a:moveTo>
                  <a:pt x="5734864" y="0"/>
                </a:moveTo>
                <a:lnTo>
                  <a:pt x="771611" y="0"/>
                </a:lnTo>
                <a:cubicBezTo>
                  <a:pt x="771634" y="16369"/>
                  <a:pt x="771656" y="32739"/>
                  <a:pt x="771679" y="49108"/>
                </a:cubicBezTo>
                <a:cubicBezTo>
                  <a:pt x="775201" y="55622"/>
                  <a:pt x="788724" y="196721"/>
                  <a:pt x="794248" y="200968"/>
                </a:cubicBezTo>
                <a:lnTo>
                  <a:pt x="801749" y="414071"/>
                </a:lnTo>
                <a:cubicBezTo>
                  <a:pt x="807329" y="440933"/>
                  <a:pt x="835107" y="598697"/>
                  <a:pt x="818548" y="585467"/>
                </a:cubicBezTo>
                <a:cubicBezTo>
                  <a:pt x="856197" y="664140"/>
                  <a:pt x="837895" y="708473"/>
                  <a:pt x="857476" y="800623"/>
                </a:cubicBezTo>
                <a:cubicBezTo>
                  <a:pt x="822401" y="857344"/>
                  <a:pt x="855723" y="824571"/>
                  <a:pt x="851083" y="878903"/>
                </a:cubicBezTo>
                <a:cubicBezTo>
                  <a:pt x="884811" y="859448"/>
                  <a:pt x="834648" y="946397"/>
                  <a:pt x="873564" y="943826"/>
                </a:cubicBezTo>
                <a:cubicBezTo>
                  <a:pt x="871487" y="953795"/>
                  <a:pt x="868248" y="963533"/>
                  <a:pt x="864705" y="973328"/>
                </a:cubicBezTo>
                <a:lnTo>
                  <a:pt x="862869" y="978457"/>
                </a:lnTo>
                <a:lnTo>
                  <a:pt x="862233" y="998041"/>
                </a:lnTo>
                <a:lnTo>
                  <a:pt x="853665" y="1004750"/>
                </a:lnTo>
                <a:lnTo>
                  <a:pt x="847865" y="1070795"/>
                </a:lnTo>
                <a:cubicBezTo>
                  <a:pt x="870234" y="1110486"/>
                  <a:pt x="833172" y="1190441"/>
                  <a:pt x="862786" y="1238994"/>
                </a:cubicBezTo>
                <a:cubicBezTo>
                  <a:pt x="864699" y="1290599"/>
                  <a:pt x="860615" y="1347716"/>
                  <a:pt x="859345" y="1380427"/>
                </a:cubicBezTo>
                <a:cubicBezTo>
                  <a:pt x="845703" y="1396391"/>
                  <a:pt x="873184" y="1435525"/>
                  <a:pt x="855172" y="1435262"/>
                </a:cubicBezTo>
                <a:lnTo>
                  <a:pt x="860494" y="1453861"/>
                </a:lnTo>
                <a:lnTo>
                  <a:pt x="853731" y="1467047"/>
                </a:lnTo>
                <a:cubicBezTo>
                  <a:pt x="846549" y="1480528"/>
                  <a:pt x="841728" y="1491093"/>
                  <a:pt x="845847" y="1502307"/>
                </a:cubicBezTo>
                <a:lnTo>
                  <a:pt x="817613" y="1565166"/>
                </a:lnTo>
                <a:cubicBezTo>
                  <a:pt x="805468" y="1557258"/>
                  <a:pt x="816534" y="1596564"/>
                  <a:pt x="804223" y="1601941"/>
                </a:cubicBezTo>
                <a:cubicBezTo>
                  <a:pt x="794287" y="1604654"/>
                  <a:pt x="795328" y="1617209"/>
                  <a:pt x="791773" y="1627005"/>
                </a:cubicBezTo>
                <a:cubicBezTo>
                  <a:pt x="781684" y="1634393"/>
                  <a:pt x="772978" y="1683187"/>
                  <a:pt x="774645" y="1699922"/>
                </a:cubicBezTo>
                <a:cubicBezTo>
                  <a:pt x="785341" y="1746767"/>
                  <a:pt x="744845" y="1787099"/>
                  <a:pt x="752343" y="1824604"/>
                </a:cubicBezTo>
                <a:cubicBezTo>
                  <a:pt x="751502" y="1834578"/>
                  <a:pt x="749297" y="1842929"/>
                  <a:pt x="746254" y="1850222"/>
                </a:cubicBezTo>
                <a:lnTo>
                  <a:pt x="728600" y="1869603"/>
                </a:lnTo>
                <a:lnTo>
                  <a:pt x="724396" y="1883104"/>
                </a:lnTo>
                <a:lnTo>
                  <a:pt x="722165" y="1885924"/>
                </a:lnTo>
                <a:lnTo>
                  <a:pt x="721338" y="1887123"/>
                </a:lnTo>
                <a:lnTo>
                  <a:pt x="714840" y="1902274"/>
                </a:lnTo>
                <a:lnTo>
                  <a:pt x="722847" y="1929891"/>
                </a:lnTo>
                <a:lnTo>
                  <a:pt x="714660" y="1982709"/>
                </a:lnTo>
                <a:cubicBezTo>
                  <a:pt x="727725" y="2006201"/>
                  <a:pt x="714739" y="1997091"/>
                  <a:pt x="710759" y="2013010"/>
                </a:cubicBezTo>
                <a:cubicBezTo>
                  <a:pt x="707970" y="2027531"/>
                  <a:pt x="700788" y="2054714"/>
                  <a:pt x="697927" y="2069833"/>
                </a:cubicBezTo>
                <a:cubicBezTo>
                  <a:pt x="685211" y="2080229"/>
                  <a:pt x="698762" y="2088241"/>
                  <a:pt x="693594" y="2103731"/>
                </a:cubicBezTo>
                <a:cubicBezTo>
                  <a:pt x="688481" y="2110649"/>
                  <a:pt x="687183" y="2115973"/>
                  <a:pt x="691109" y="2124027"/>
                </a:cubicBezTo>
                <a:cubicBezTo>
                  <a:pt x="666413" y="2155740"/>
                  <a:pt x="688031" y="2144874"/>
                  <a:pt x="676593" y="2176182"/>
                </a:cubicBezTo>
                <a:cubicBezTo>
                  <a:pt x="665190" y="2202944"/>
                  <a:pt x="656416" y="2233857"/>
                  <a:pt x="633227" y="2258036"/>
                </a:cubicBezTo>
                <a:cubicBezTo>
                  <a:pt x="626930" y="2262191"/>
                  <a:pt x="623498" y="2274069"/>
                  <a:pt x="625564" y="2284567"/>
                </a:cubicBezTo>
                <a:cubicBezTo>
                  <a:pt x="625918" y="2286374"/>
                  <a:pt x="626427" y="2288071"/>
                  <a:pt x="627074" y="2289605"/>
                </a:cubicBezTo>
                <a:cubicBezTo>
                  <a:pt x="619029" y="2296628"/>
                  <a:pt x="616453" y="2303188"/>
                  <a:pt x="614574" y="2308717"/>
                </a:cubicBezTo>
                <a:lnTo>
                  <a:pt x="606890" y="2320662"/>
                </a:lnTo>
                <a:lnTo>
                  <a:pt x="605558" y="2327897"/>
                </a:lnTo>
                <a:lnTo>
                  <a:pt x="602202" y="2357749"/>
                </a:lnTo>
                <a:lnTo>
                  <a:pt x="600213" y="2364905"/>
                </a:lnTo>
                <a:lnTo>
                  <a:pt x="597160" y="2388351"/>
                </a:lnTo>
                <a:lnTo>
                  <a:pt x="597982" y="2402296"/>
                </a:lnTo>
                <a:lnTo>
                  <a:pt x="593150" y="2420015"/>
                </a:lnTo>
                <a:cubicBezTo>
                  <a:pt x="593044" y="2420926"/>
                  <a:pt x="592939" y="2421838"/>
                  <a:pt x="592833" y="2422749"/>
                </a:cubicBezTo>
                <a:lnTo>
                  <a:pt x="594479" y="2426002"/>
                </a:lnTo>
                <a:cubicBezTo>
                  <a:pt x="594168" y="2427683"/>
                  <a:pt x="593118" y="2429721"/>
                  <a:pt x="591963" y="2431950"/>
                </a:cubicBezTo>
                <a:cubicBezTo>
                  <a:pt x="591823" y="2432599"/>
                  <a:pt x="591684" y="2433248"/>
                  <a:pt x="591544" y="2433897"/>
                </a:cubicBezTo>
                <a:lnTo>
                  <a:pt x="589519" y="2451398"/>
                </a:lnTo>
                <a:cubicBezTo>
                  <a:pt x="589692" y="2452777"/>
                  <a:pt x="589864" y="2454157"/>
                  <a:pt x="590037" y="2455536"/>
                </a:cubicBezTo>
                <a:lnTo>
                  <a:pt x="588179" y="2462981"/>
                </a:lnTo>
                <a:lnTo>
                  <a:pt x="583434" y="2503991"/>
                </a:lnTo>
                <a:cubicBezTo>
                  <a:pt x="576530" y="2566058"/>
                  <a:pt x="570433" y="2625224"/>
                  <a:pt x="567942" y="2652936"/>
                </a:cubicBezTo>
                <a:cubicBezTo>
                  <a:pt x="570864" y="2658290"/>
                  <a:pt x="572739" y="2664095"/>
                  <a:pt x="573869" y="2670188"/>
                </a:cubicBezTo>
                <a:lnTo>
                  <a:pt x="575243" y="2688114"/>
                </a:lnTo>
                <a:lnTo>
                  <a:pt x="573824" y="2689856"/>
                </a:lnTo>
                <a:cubicBezTo>
                  <a:pt x="569972" y="2698471"/>
                  <a:pt x="569572" y="2704494"/>
                  <a:pt x="570699" y="2709353"/>
                </a:cubicBezTo>
                <a:lnTo>
                  <a:pt x="573192" y="2714527"/>
                </a:lnTo>
                <a:cubicBezTo>
                  <a:pt x="572809" y="2719080"/>
                  <a:pt x="572427" y="2723634"/>
                  <a:pt x="572044" y="2728187"/>
                </a:cubicBezTo>
                <a:cubicBezTo>
                  <a:pt x="572184" y="2737412"/>
                  <a:pt x="572325" y="2746638"/>
                  <a:pt x="572465" y="2755863"/>
                </a:cubicBezTo>
                <a:lnTo>
                  <a:pt x="570028" y="2760324"/>
                </a:lnTo>
                <a:lnTo>
                  <a:pt x="566748" y="2800948"/>
                </a:lnTo>
                <a:lnTo>
                  <a:pt x="565509" y="2801167"/>
                </a:lnTo>
                <a:cubicBezTo>
                  <a:pt x="562655" y="2802587"/>
                  <a:pt x="560408" y="2805381"/>
                  <a:pt x="559367" y="2811129"/>
                </a:cubicBezTo>
                <a:cubicBezTo>
                  <a:pt x="543471" y="2797318"/>
                  <a:pt x="552020" y="2812773"/>
                  <a:pt x="550354" y="2830949"/>
                </a:cubicBezTo>
                <a:cubicBezTo>
                  <a:pt x="525292" y="2813553"/>
                  <a:pt x="531129" y="2868192"/>
                  <a:pt x="514795" y="2872433"/>
                </a:cubicBezTo>
                <a:lnTo>
                  <a:pt x="509875" y="2923099"/>
                </a:lnTo>
                <a:lnTo>
                  <a:pt x="509577" y="2923197"/>
                </a:lnTo>
                <a:cubicBezTo>
                  <a:pt x="508704" y="2924865"/>
                  <a:pt x="508038" y="2927556"/>
                  <a:pt x="507597" y="2931868"/>
                </a:cubicBezTo>
                <a:cubicBezTo>
                  <a:pt x="507524" y="2934019"/>
                  <a:pt x="507452" y="2936171"/>
                  <a:pt x="507379" y="2938322"/>
                </a:cubicBezTo>
                <a:lnTo>
                  <a:pt x="504725" y="2954519"/>
                </a:lnTo>
                <a:lnTo>
                  <a:pt x="502018" y="2959643"/>
                </a:lnTo>
                <a:lnTo>
                  <a:pt x="498360" y="2961019"/>
                </a:lnTo>
                <a:lnTo>
                  <a:pt x="498483" y="2962590"/>
                </a:lnTo>
                <a:cubicBezTo>
                  <a:pt x="502388" y="2975027"/>
                  <a:pt x="510202" y="2980016"/>
                  <a:pt x="484403" y="2990538"/>
                </a:cubicBezTo>
                <a:cubicBezTo>
                  <a:pt x="489425" y="3018352"/>
                  <a:pt x="474337" y="3021029"/>
                  <a:pt x="463075" y="3055956"/>
                </a:cubicBezTo>
                <a:cubicBezTo>
                  <a:pt x="469487" y="3072485"/>
                  <a:pt x="464165" y="3083955"/>
                  <a:pt x="455013" y="3094482"/>
                </a:cubicBezTo>
                <a:cubicBezTo>
                  <a:pt x="453131" y="3130054"/>
                  <a:pt x="437643" y="3160106"/>
                  <a:pt x="428391" y="3198850"/>
                </a:cubicBezTo>
                <a:lnTo>
                  <a:pt x="401440" y="3307560"/>
                </a:lnTo>
                <a:lnTo>
                  <a:pt x="386076" y="3373943"/>
                </a:lnTo>
                <a:cubicBezTo>
                  <a:pt x="386236" y="3376061"/>
                  <a:pt x="380537" y="3378856"/>
                  <a:pt x="374726" y="3381364"/>
                </a:cubicBezTo>
                <a:lnTo>
                  <a:pt x="369145" y="3383729"/>
                </a:lnTo>
                <a:lnTo>
                  <a:pt x="364294" y="3414159"/>
                </a:lnTo>
                <a:lnTo>
                  <a:pt x="366450" y="3436925"/>
                </a:lnTo>
                <a:lnTo>
                  <a:pt x="351743" y="3521619"/>
                </a:lnTo>
                <a:lnTo>
                  <a:pt x="345784" y="3603757"/>
                </a:lnTo>
                <a:cubicBezTo>
                  <a:pt x="345255" y="3619979"/>
                  <a:pt x="344727" y="3636202"/>
                  <a:pt x="344198" y="3652424"/>
                </a:cubicBezTo>
                <a:lnTo>
                  <a:pt x="352450" y="3665222"/>
                </a:lnTo>
                <a:lnTo>
                  <a:pt x="342621" y="3700804"/>
                </a:lnTo>
                <a:lnTo>
                  <a:pt x="341514" y="3734774"/>
                </a:lnTo>
                <a:cubicBezTo>
                  <a:pt x="341212" y="3751567"/>
                  <a:pt x="340909" y="3768360"/>
                  <a:pt x="340607" y="3785153"/>
                </a:cubicBezTo>
                <a:cubicBezTo>
                  <a:pt x="340640" y="3786161"/>
                  <a:pt x="340674" y="3787169"/>
                  <a:pt x="340707" y="3788177"/>
                </a:cubicBezTo>
                <a:cubicBezTo>
                  <a:pt x="340592" y="3791719"/>
                  <a:pt x="340476" y="3795261"/>
                  <a:pt x="340361" y="3798803"/>
                </a:cubicBezTo>
                <a:cubicBezTo>
                  <a:pt x="340121" y="3812119"/>
                  <a:pt x="339882" y="3825434"/>
                  <a:pt x="339642" y="3838750"/>
                </a:cubicBezTo>
                <a:cubicBezTo>
                  <a:pt x="337363" y="3949044"/>
                  <a:pt x="361794" y="3960437"/>
                  <a:pt x="360295" y="4015196"/>
                </a:cubicBezTo>
                <a:lnTo>
                  <a:pt x="339043" y="4052778"/>
                </a:lnTo>
                <a:lnTo>
                  <a:pt x="339343" y="4096257"/>
                </a:lnTo>
                <a:cubicBezTo>
                  <a:pt x="362058" y="4159145"/>
                  <a:pt x="332404" y="4250479"/>
                  <a:pt x="340786" y="4321136"/>
                </a:cubicBezTo>
                <a:cubicBezTo>
                  <a:pt x="341421" y="4376624"/>
                  <a:pt x="344189" y="4407708"/>
                  <a:pt x="343158" y="4429174"/>
                </a:cubicBezTo>
                <a:cubicBezTo>
                  <a:pt x="340948" y="4436304"/>
                  <a:pt x="337887" y="4443121"/>
                  <a:pt x="334599" y="4449938"/>
                </a:cubicBezTo>
                <a:lnTo>
                  <a:pt x="332890" y="4453515"/>
                </a:lnTo>
                <a:lnTo>
                  <a:pt x="331105" y="4467941"/>
                </a:lnTo>
                <a:lnTo>
                  <a:pt x="324289" y="4471861"/>
                </a:lnTo>
                <a:lnTo>
                  <a:pt x="317079" y="4493468"/>
                </a:lnTo>
                <a:cubicBezTo>
                  <a:pt x="315353" y="4501584"/>
                  <a:pt x="314639" y="4510343"/>
                  <a:pt x="315557" y="4520067"/>
                </a:cubicBezTo>
                <a:cubicBezTo>
                  <a:pt x="315451" y="4525669"/>
                  <a:pt x="315346" y="4531270"/>
                  <a:pt x="315240" y="4536872"/>
                </a:cubicBezTo>
                <a:lnTo>
                  <a:pt x="316200" y="4538297"/>
                </a:lnTo>
                <a:cubicBezTo>
                  <a:pt x="316738" y="4541182"/>
                  <a:pt x="316785" y="4544563"/>
                  <a:pt x="317507" y="4547582"/>
                </a:cubicBezTo>
                <a:cubicBezTo>
                  <a:pt x="322716" y="4552468"/>
                  <a:pt x="324912" y="4582137"/>
                  <a:pt x="323078" y="4592102"/>
                </a:cubicBezTo>
                <a:cubicBezTo>
                  <a:pt x="314597" y="4619728"/>
                  <a:pt x="334923" y="4645745"/>
                  <a:pt x="328722" y="4667914"/>
                </a:cubicBezTo>
                <a:cubicBezTo>
                  <a:pt x="330810" y="4685069"/>
                  <a:pt x="333803" y="4690356"/>
                  <a:pt x="335597" y="4695035"/>
                </a:cubicBezTo>
                <a:lnTo>
                  <a:pt x="339485" y="4695979"/>
                </a:lnTo>
                <a:lnTo>
                  <a:pt x="341089" y="4704268"/>
                </a:lnTo>
                <a:lnTo>
                  <a:pt x="342177" y="4706060"/>
                </a:lnTo>
                <a:cubicBezTo>
                  <a:pt x="344268" y="4709474"/>
                  <a:pt x="346234" y="4712931"/>
                  <a:pt x="347751" y="4716754"/>
                </a:cubicBezTo>
                <a:lnTo>
                  <a:pt x="344125" y="4764669"/>
                </a:lnTo>
                <a:lnTo>
                  <a:pt x="340188" y="4779386"/>
                </a:lnTo>
                <a:lnTo>
                  <a:pt x="335146" y="4787491"/>
                </a:lnTo>
                <a:lnTo>
                  <a:pt x="319124" y="4843514"/>
                </a:lnTo>
                <a:lnTo>
                  <a:pt x="305956" y="4881505"/>
                </a:lnTo>
                <a:lnTo>
                  <a:pt x="301062" y="4889332"/>
                </a:lnTo>
                <a:lnTo>
                  <a:pt x="302141" y="4899400"/>
                </a:lnTo>
                <a:cubicBezTo>
                  <a:pt x="302767" y="4900706"/>
                  <a:pt x="303536" y="4901803"/>
                  <a:pt x="304424" y="4902664"/>
                </a:cubicBezTo>
                <a:lnTo>
                  <a:pt x="293123" y="4932769"/>
                </a:lnTo>
                <a:lnTo>
                  <a:pt x="292275" y="4936482"/>
                </a:lnTo>
                <a:lnTo>
                  <a:pt x="288304" y="4962325"/>
                </a:lnTo>
                <a:cubicBezTo>
                  <a:pt x="288009" y="4988948"/>
                  <a:pt x="287715" y="5015570"/>
                  <a:pt x="287420" y="5042193"/>
                </a:cubicBezTo>
                <a:cubicBezTo>
                  <a:pt x="295373" y="5039737"/>
                  <a:pt x="281659" y="5060438"/>
                  <a:pt x="287020" y="5065655"/>
                </a:cubicBezTo>
                <a:cubicBezTo>
                  <a:pt x="291675" y="5068928"/>
                  <a:pt x="288601" y="5075970"/>
                  <a:pt x="288488" y="5082216"/>
                </a:cubicBezTo>
                <a:cubicBezTo>
                  <a:pt x="292282" y="5088207"/>
                  <a:pt x="287008" y="5117775"/>
                  <a:pt x="282763" y="5127114"/>
                </a:cubicBezTo>
                <a:cubicBezTo>
                  <a:pt x="267723" y="5152218"/>
                  <a:pt x="280799" y="5182399"/>
                  <a:pt x="269316" y="5202682"/>
                </a:cubicBezTo>
                <a:cubicBezTo>
                  <a:pt x="267050" y="5219969"/>
                  <a:pt x="268614" y="5225841"/>
                  <a:pt x="269174" y="5230835"/>
                </a:cubicBezTo>
                <a:lnTo>
                  <a:pt x="272679" y="5232660"/>
                </a:lnTo>
                <a:lnTo>
                  <a:pt x="272160" y="5241150"/>
                </a:lnTo>
                <a:lnTo>
                  <a:pt x="272760" y="5243156"/>
                </a:lnTo>
                <a:cubicBezTo>
                  <a:pt x="273922" y="5246984"/>
                  <a:pt x="274952" y="5250824"/>
                  <a:pt x="275462" y="5254919"/>
                </a:cubicBezTo>
                <a:cubicBezTo>
                  <a:pt x="258407" y="5258851"/>
                  <a:pt x="276976" y="5290392"/>
                  <a:pt x="262897" y="5286259"/>
                </a:cubicBezTo>
                <a:cubicBezTo>
                  <a:pt x="262724" y="5309439"/>
                  <a:pt x="239612" y="5337531"/>
                  <a:pt x="252761" y="5357801"/>
                </a:cubicBezTo>
                <a:cubicBezTo>
                  <a:pt x="248775" y="5392256"/>
                  <a:pt x="247799" y="5423412"/>
                  <a:pt x="242360" y="5460080"/>
                </a:cubicBezTo>
                <a:cubicBezTo>
                  <a:pt x="232632" y="5488478"/>
                  <a:pt x="242025" y="5519143"/>
                  <a:pt x="229880" y="5539714"/>
                </a:cubicBezTo>
                <a:cubicBezTo>
                  <a:pt x="230558" y="5572454"/>
                  <a:pt x="222150" y="5613340"/>
                  <a:pt x="204283" y="5639080"/>
                </a:cubicBezTo>
                <a:cubicBezTo>
                  <a:pt x="201596" y="5674226"/>
                  <a:pt x="191051" y="5680198"/>
                  <a:pt x="198948" y="5710958"/>
                </a:cubicBezTo>
                <a:cubicBezTo>
                  <a:pt x="196338" y="5713534"/>
                  <a:pt x="194185" y="5716550"/>
                  <a:pt x="192367" y="5719859"/>
                </a:cubicBezTo>
                <a:lnTo>
                  <a:pt x="188035" y="5729935"/>
                </a:lnTo>
                <a:lnTo>
                  <a:pt x="188428" y="5731182"/>
                </a:lnTo>
                <a:lnTo>
                  <a:pt x="181635" y="5753538"/>
                </a:lnTo>
                <a:lnTo>
                  <a:pt x="169744" y="5796307"/>
                </a:lnTo>
                <a:lnTo>
                  <a:pt x="170351" y="5796644"/>
                </a:lnTo>
                <a:cubicBezTo>
                  <a:pt x="171558" y="5797954"/>
                  <a:pt x="172173" y="5799948"/>
                  <a:pt x="171559" y="5803435"/>
                </a:cubicBezTo>
                <a:cubicBezTo>
                  <a:pt x="182664" y="5798231"/>
                  <a:pt x="175075" y="5805646"/>
                  <a:pt x="172284" y="5816391"/>
                </a:cubicBezTo>
                <a:cubicBezTo>
                  <a:pt x="188911" y="5810703"/>
                  <a:pt x="174844" y="5841128"/>
                  <a:pt x="182542" y="5846382"/>
                </a:cubicBezTo>
                <a:cubicBezTo>
                  <a:pt x="180118" y="5854404"/>
                  <a:pt x="177856" y="5862781"/>
                  <a:pt x="175877" y="5871336"/>
                </a:cubicBezTo>
                <a:lnTo>
                  <a:pt x="174910" y="5876376"/>
                </a:lnTo>
                <a:lnTo>
                  <a:pt x="175047" y="5876483"/>
                </a:lnTo>
                <a:cubicBezTo>
                  <a:pt x="175167" y="5877594"/>
                  <a:pt x="174973" y="5879257"/>
                  <a:pt x="174335" y="5881814"/>
                </a:cubicBezTo>
                <a:lnTo>
                  <a:pt x="171273" y="5895339"/>
                </a:lnTo>
                <a:cubicBezTo>
                  <a:pt x="171401" y="5896476"/>
                  <a:pt x="171530" y="5897612"/>
                  <a:pt x="171658" y="5898749"/>
                </a:cubicBezTo>
                <a:lnTo>
                  <a:pt x="174658" y="5919558"/>
                </a:lnTo>
                <a:cubicBezTo>
                  <a:pt x="173958" y="5933601"/>
                  <a:pt x="171208" y="5962838"/>
                  <a:pt x="169099" y="5984417"/>
                </a:cubicBezTo>
                <a:cubicBezTo>
                  <a:pt x="162916" y="6005205"/>
                  <a:pt x="164971" y="6025162"/>
                  <a:pt x="162007" y="6049043"/>
                </a:cubicBezTo>
                <a:cubicBezTo>
                  <a:pt x="150795" y="6073830"/>
                  <a:pt x="160091" y="6088483"/>
                  <a:pt x="156875" y="6114000"/>
                </a:cubicBezTo>
                <a:cubicBezTo>
                  <a:pt x="141597" y="6134477"/>
                  <a:pt x="163381" y="6133378"/>
                  <a:pt x="165441" y="6146938"/>
                </a:cubicBezTo>
                <a:lnTo>
                  <a:pt x="165177" y="6150658"/>
                </a:lnTo>
                <a:lnTo>
                  <a:pt x="161772" y="6160011"/>
                </a:lnTo>
                <a:lnTo>
                  <a:pt x="160051" y="6163393"/>
                </a:lnTo>
                <a:cubicBezTo>
                  <a:pt x="159032" y="6165775"/>
                  <a:pt x="158564" y="6167421"/>
                  <a:pt x="158473" y="6168628"/>
                </a:cubicBezTo>
                <a:cubicBezTo>
                  <a:pt x="158506" y="6168685"/>
                  <a:pt x="158540" y="6168742"/>
                  <a:pt x="158573" y="6168799"/>
                </a:cubicBezTo>
                <a:lnTo>
                  <a:pt x="146463" y="6196671"/>
                </a:lnTo>
                <a:cubicBezTo>
                  <a:pt x="152348" y="6205503"/>
                  <a:pt x="134460" y="6231012"/>
                  <a:pt x="150209" y="6232365"/>
                </a:cubicBezTo>
                <a:cubicBezTo>
                  <a:pt x="145821" y="6242321"/>
                  <a:pt x="137774" y="6246719"/>
                  <a:pt x="148544" y="6246162"/>
                </a:cubicBezTo>
                <a:cubicBezTo>
                  <a:pt x="147378" y="6249522"/>
                  <a:pt x="147566" y="6251866"/>
                  <a:pt x="148403" y="6253754"/>
                </a:cubicBezTo>
                <a:lnTo>
                  <a:pt x="138880" y="6276449"/>
                </a:lnTo>
                <a:cubicBezTo>
                  <a:pt x="138814" y="6277540"/>
                  <a:pt x="138749" y="6278630"/>
                  <a:pt x="138683" y="6279721"/>
                </a:cubicBezTo>
                <a:lnTo>
                  <a:pt x="130721" y="6293675"/>
                </a:lnTo>
                <a:lnTo>
                  <a:pt x="120717" y="6313967"/>
                </a:lnTo>
                <a:cubicBezTo>
                  <a:pt x="120758" y="6314457"/>
                  <a:pt x="120800" y="6314947"/>
                  <a:pt x="120841" y="6315437"/>
                </a:cubicBezTo>
                <a:lnTo>
                  <a:pt x="115208" y="6324024"/>
                </a:lnTo>
                <a:cubicBezTo>
                  <a:pt x="113007" y="6326672"/>
                  <a:pt x="103991" y="6364381"/>
                  <a:pt x="101217" y="6365923"/>
                </a:cubicBezTo>
                <a:lnTo>
                  <a:pt x="74946" y="6556817"/>
                </a:lnTo>
                <a:cubicBezTo>
                  <a:pt x="55357" y="6665926"/>
                  <a:pt x="35695" y="6744075"/>
                  <a:pt x="16001" y="6808678"/>
                </a:cubicBezTo>
                <a:lnTo>
                  <a:pt x="0" y="6858000"/>
                </a:lnTo>
                <a:lnTo>
                  <a:pt x="5734864" y="6858000"/>
                </a:lnTo>
                <a:lnTo>
                  <a:pt x="5734864" y="0"/>
                </a:lnTo>
                <a:close/>
              </a:path>
            </a:pathLst>
          </a:custGeom>
          <a:solidFill>
            <a:srgbClr val="82766A">
              <a:alpha val="1490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75" name="Google Shape;575;p14"/>
          <p:cNvSpPr txBox="1">
            <a:spLocks noGrp="1"/>
          </p:cNvSpPr>
          <p:nvPr>
            <p:ph type="title"/>
          </p:nvPr>
        </p:nvSpPr>
        <p:spPr>
          <a:xfrm>
            <a:off x="881734" y="2743202"/>
            <a:ext cx="4172112" cy="802538"/>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rgbClr val="0000FF"/>
              </a:buClr>
              <a:buSzPts val="4400"/>
              <a:buFont typeface="Arial"/>
              <a:buNone/>
            </a:pPr>
            <a:r>
              <a:rPr lang="en-US" b="1">
                <a:solidFill>
                  <a:srgbClr val="0000FF"/>
                </a:solidFill>
                <a:latin typeface="Arial"/>
                <a:ea typeface="Arial"/>
                <a:cs typeface="Arial"/>
                <a:sym typeface="Arial"/>
              </a:rPr>
              <a:t>Can We Share? </a:t>
            </a:r>
            <a:endParaRPr/>
          </a:p>
        </p:txBody>
      </p:sp>
      <p:pic>
        <p:nvPicPr>
          <p:cNvPr id="576" name="Google Shape;576;p14" descr="A picture containing text&#10;&#10;Description automatically generated"/>
          <p:cNvPicPr preferRelativeResize="0"/>
          <p:nvPr/>
        </p:nvPicPr>
        <p:blipFill rotWithShape="1">
          <a:blip r:embed="rId3">
            <a:alphaModFix/>
          </a:blip>
          <a:srcRect/>
          <a:stretch/>
        </p:blipFill>
        <p:spPr>
          <a:xfrm>
            <a:off x="5941382" y="798296"/>
            <a:ext cx="5212080" cy="5261408"/>
          </a:xfrm>
          <a:prstGeom prst="rect">
            <a:avLst/>
          </a:prstGeom>
          <a:noFill/>
          <a:ln>
            <a:noFill/>
          </a:ln>
          <a:effectLst>
            <a:outerShdw blurRad="63500" sx="102000" sy="102000" algn="ctr" rotWithShape="0">
              <a:srgbClr val="000000">
                <a:alpha val="40000"/>
              </a:srgbClr>
            </a:outerShdw>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81"/>
        <p:cNvGrpSpPr/>
        <p:nvPr/>
      </p:nvGrpSpPr>
      <p:grpSpPr>
        <a:xfrm>
          <a:off x="0" y="0"/>
          <a:ext cx="0" cy="0"/>
          <a:chOff x="0" y="0"/>
          <a:chExt cx="0" cy="0"/>
        </a:xfrm>
      </p:grpSpPr>
      <p:sp>
        <p:nvSpPr>
          <p:cNvPr id="582" name="Google Shape;582;p15"/>
          <p:cNvSpPr/>
          <p:nvPr/>
        </p:nvSpPr>
        <p:spPr>
          <a:xfrm>
            <a:off x="-1"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83" name="Google Shape;583;p15" descr="A red and black sign&#10;&#10;Description automatically generated"/>
          <p:cNvPicPr preferRelativeResize="0"/>
          <p:nvPr/>
        </p:nvPicPr>
        <p:blipFill rotWithShape="1">
          <a:blip r:embed="rId3">
            <a:alphaModFix/>
          </a:blip>
          <a:srcRect/>
          <a:stretch/>
        </p:blipFill>
        <p:spPr>
          <a:xfrm>
            <a:off x="2011833" y="1143000"/>
            <a:ext cx="8168335" cy="45720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75371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p2"/>
          <p:cNvSpPr txBox="1">
            <a:spLocks noGrp="1"/>
          </p:cNvSpPr>
          <p:nvPr>
            <p:ph type="title"/>
          </p:nvPr>
        </p:nvSpPr>
        <p:spPr>
          <a:xfrm>
            <a:off x="531968" y="1417256"/>
            <a:ext cx="6102086" cy="733985"/>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0000FF"/>
              </a:buClr>
              <a:buSzPts val="4000"/>
              <a:buFont typeface="Arial"/>
              <a:buNone/>
            </a:pPr>
            <a:r>
              <a:rPr lang="en-US" sz="4000">
                <a:solidFill>
                  <a:srgbClr val="0000FF"/>
                </a:solidFill>
                <a:latin typeface="Arial"/>
                <a:ea typeface="Arial"/>
                <a:cs typeface="Arial"/>
                <a:sym typeface="Arial"/>
              </a:rPr>
              <a:t>New and Shiny Words!</a:t>
            </a:r>
            <a:endParaRPr/>
          </a:p>
        </p:txBody>
      </p:sp>
      <p:sp>
        <p:nvSpPr>
          <p:cNvPr id="458" name="Google Shape;458;p2"/>
          <p:cNvSpPr txBox="1">
            <a:spLocks noGrp="1"/>
          </p:cNvSpPr>
          <p:nvPr>
            <p:ph type="body" idx="1"/>
          </p:nvPr>
        </p:nvSpPr>
        <p:spPr>
          <a:xfrm>
            <a:off x="640079" y="2895423"/>
            <a:ext cx="5429527" cy="1781238"/>
          </a:xfrm>
          <a:prstGeom prst="rect">
            <a:avLst/>
          </a:prstGeom>
          <a:noFill/>
          <a:ln>
            <a:noFill/>
          </a:ln>
        </p:spPr>
        <p:txBody>
          <a:bodyPr spcFirstLastPara="1" wrap="square" lIns="0" tIns="0" rIns="91425" bIns="45700" anchor="t" anchorCtr="0">
            <a:normAutofit/>
          </a:bodyPr>
          <a:lstStyle/>
          <a:p>
            <a:pPr marL="0" lvl="0" indent="0" algn="l" rtl="0">
              <a:lnSpc>
                <a:spcPct val="90000"/>
              </a:lnSpc>
              <a:spcBef>
                <a:spcPts val="0"/>
              </a:spcBef>
              <a:spcAft>
                <a:spcPts val="0"/>
              </a:spcAft>
              <a:buClr>
                <a:schemeClr val="dk1"/>
              </a:buClr>
              <a:buSzPts val="2800"/>
              <a:buNone/>
            </a:pPr>
            <a:r>
              <a:rPr lang="en-US" sz="2800" i="1"/>
              <a:t>“</a:t>
            </a:r>
            <a:r>
              <a:rPr lang="en-US" sz="2800" i="1">
                <a:latin typeface="Arial"/>
                <a:ea typeface="Arial"/>
                <a:cs typeface="Arial"/>
                <a:sym typeface="Arial"/>
              </a:rPr>
              <a:t>Anything not completely familiar became alien and dangerous.”</a:t>
            </a:r>
            <a:endParaRPr/>
          </a:p>
          <a:p>
            <a:pPr marL="0" lvl="0" indent="0" algn="r" rtl="0">
              <a:lnSpc>
                <a:spcPct val="90000"/>
              </a:lnSpc>
              <a:spcBef>
                <a:spcPts val="1000"/>
              </a:spcBef>
              <a:spcAft>
                <a:spcPts val="0"/>
              </a:spcAft>
              <a:buClr>
                <a:schemeClr val="dk1"/>
              </a:buClr>
              <a:buSzPts val="2000"/>
              <a:buNone/>
            </a:pPr>
            <a:r>
              <a:rPr lang="en-US" sz="2000" i="1">
                <a:latin typeface="Arial"/>
                <a:ea typeface="Arial"/>
                <a:cs typeface="Arial"/>
                <a:sym typeface="Arial"/>
              </a:rPr>
              <a:t>Basic Text, Who is an Addict </a:t>
            </a:r>
            <a:endParaRPr/>
          </a:p>
          <a:p>
            <a:pPr marL="0" lvl="0" indent="0" algn="l" rtl="0">
              <a:lnSpc>
                <a:spcPct val="90000"/>
              </a:lnSpc>
              <a:spcBef>
                <a:spcPts val="1000"/>
              </a:spcBef>
              <a:spcAft>
                <a:spcPts val="0"/>
              </a:spcAft>
              <a:buClr>
                <a:schemeClr val="dk1"/>
              </a:buClr>
              <a:buSzPts val="1400"/>
              <a:buNone/>
            </a:pPr>
            <a:endParaRPr sz="1400"/>
          </a:p>
          <a:p>
            <a:pPr marL="0" lvl="0" indent="0" algn="l" rtl="0">
              <a:lnSpc>
                <a:spcPct val="90000"/>
              </a:lnSpc>
              <a:spcBef>
                <a:spcPts val="1000"/>
              </a:spcBef>
              <a:spcAft>
                <a:spcPts val="0"/>
              </a:spcAft>
              <a:buClr>
                <a:schemeClr val="dk1"/>
              </a:buClr>
              <a:buSzPts val="1600"/>
              <a:buNone/>
            </a:pPr>
            <a:endParaRPr/>
          </a:p>
        </p:txBody>
      </p:sp>
      <p:pic>
        <p:nvPicPr>
          <p:cNvPr id="459" name="Google Shape;459;p2" descr="closeup of old-car wheels"/>
          <p:cNvPicPr preferRelativeResize="0">
            <a:picLocks noGrp="1"/>
          </p:cNvPicPr>
          <p:nvPr>
            <p:ph type="pic" idx="2"/>
          </p:nvPr>
        </p:nvPicPr>
        <p:blipFill rotWithShape="1">
          <a:blip r:embed="rId3">
            <a:alphaModFix/>
          </a:blip>
          <a:srcRect t="226" b="226"/>
          <a:stretch/>
        </p:blipFill>
        <p:spPr>
          <a:xfrm>
            <a:off x="6634054" y="2119745"/>
            <a:ext cx="4846320" cy="3675148"/>
          </a:xfrm>
          <a:prstGeom prst="rect">
            <a:avLst/>
          </a:prstGeom>
          <a:solidFill>
            <a:srgbClr val="670000"/>
          </a:solid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3"/>
          <p:cNvSpPr txBox="1">
            <a:spLocks noGrp="1"/>
          </p:cNvSpPr>
          <p:nvPr>
            <p:ph type="title"/>
          </p:nvPr>
        </p:nvSpPr>
        <p:spPr>
          <a:xfrm>
            <a:off x="549867" y="1408068"/>
            <a:ext cx="5825835" cy="754225"/>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0000FF"/>
              </a:buClr>
              <a:buSzPts val="4000"/>
              <a:buFont typeface="Arial"/>
              <a:buNone/>
            </a:pPr>
            <a:r>
              <a:rPr lang="en-US" sz="4000">
                <a:solidFill>
                  <a:srgbClr val="0000FF"/>
                </a:solidFill>
                <a:latin typeface="Arial"/>
                <a:ea typeface="Arial"/>
                <a:cs typeface="Arial"/>
                <a:sym typeface="Arial"/>
              </a:rPr>
              <a:t>Topics Today  </a:t>
            </a:r>
            <a:endParaRPr/>
          </a:p>
        </p:txBody>
      </p:sp>
      <p:pic>
        <p:nvPicPr>
          <p:cNvPr id="466" name="Google Shape;466;p3"/>
          <p:cNvPicPr preferRelativeResize="0"/>
          <p:nvPr/>
        </p:nvPicPr>
        <p:blipFill rotWithShape="1">
          <a:blip r:embed="rId3">
            <a:alphaModFix/>
          </a:blip>
          <a:srcRect/>
          <a:stretch/>
        </p:blipFill>
        <p:spPr>
          <a:xfrm>
            <a:off x="7424047" y="2556825"/>
            <a:ext cx="4297680" cy="2919461"/>
          </a:xfrm>
          <a:prstGeom prst="rect">
            <a:avLst/>
          </a:prstGeom>
          <a:noFill/>
          <a:ln>
            <a:noFill/>
          </a:ln>
        </p:spPr>
      </p:pic>
      <p:sp>
        <p:nvSpPr>
          <p:cNvPr id="467" name="Google Shape;467;p3"/>
          <p:cNvSpPr txBox="1"/>
          <p:nvPr/>
        </p:nvSpPr>
        <p:spPr>
          <a:xfrm>
            <a:off x="525066" y="2479833"/>
            <a:ext cx="7388445" cy="1752306"/>
          </a:xfrm>
          <a:prstGeom prst="rect">
            <a:avLst/>
          </a:prstGeom>
          <a:noFill/>
          <a:ln>
            <a:noFill/>
          </a:ln>
        </p:spPr>
        <p:txBody>
          <a:bodyPr spcFirstLastPara="1" wrap="square" lIns="91425" tIns="45700" rIns="91425" bIns="45700" anchor="t" anchorCtr="0">
            <a:normAutofit/>
          </a:bodyPr>
          <a:lstStyle/>
          <a:p>
            <a:pPr marL="519113" marR="0" lvl="0" indent="-519113" algn="l" rtl="0">
              <a:lnSpc>
                <a:spcPct val="110000"/>
              </a:lnSpc>
              <a:spcBef>
                <a:spcPts val="0"/>
              </a:spcBef>
              <a:spcAft>
                <a:spcPts val="0"/>
              </a:spcAft>
              <a:buClr>
                <a:schemeClr val="dk1"/>
              </a:buClr>
              <a:buSzPts val="2800"/>
              <a:buFont typeface="Noto Sans Symbols"/>
              <a:buChar char="❖"/>
            </a:pPr>
            <a:r>
              <a:rPr lang="en-US" sz="2800">
                <a:solidFill>
                  <a:schemeClr val="dk1"/>
                </a:solidFill>
                <a:latin typeface="Arial"/>
                <a:ea typeface="Arial"/>
                <a:cs typeface="Arial"/>
                <a:sym typeface="Arial"/>
              </a:rPr>
              <a:t>What Is Fellowship Development?</a:t>
            </a:r>
            <a:endParaRPr/>
          </a:p>
          <a:p>
            <a:pPr marL="519113" marR="0" lvl="0" indent="-519113" algn="l" rtl="0">
              <a:lnSpc>
                <a:spcPct val="110000"/>
              </a:lnSpc>
              <a:spcBef>
                <a:spcPts val="600"/>
              </a:spcBef>
              <a:spcAft>
                <a:spcPts val="0"/>
              </a:spcAft>
              <a:buClr>
                <a:schemeClr val="dk1"/>
              </a:buClr>
              <a:buSzPts val="2800"/>
              <a:buFont typeface="Noto Sans Symbols"/>
              <a:buChar char="❖"/>
            </a:pPr>
            <a:r>
              <a:rPr lang="en-US" sz="2800">
                <a:solidFill>
                  <a:schemeClr val="dk1"/>
                </a:solidFill>
                <a:latin typeface="Arial"/>
                <a:ea typeface="Arial"/>
                <a:cs typeface="Arial"/>
                <a:sym typeface="Arial"/>
              </a:rPr>
              <a:t>Why Is FD Confusing or Misunderstood?</a:t>
            </a:r>
            <a:endParaRPr/>
          </a:p>
          <a:p>
            <a:pPr marL="519113" marR="0" lvl="0" indent="-519113" algn="l" rtl="0">
              <a:lnSpc>
                <a:spcPct val="110000"/>
              </a:lnSpc>
              <a:spcBef>
                <a:spcPts val="600"/>
              </a:spcBef>
              <a:spcAft>
                <a:spcPts val="0"/>
              </a:spcAft>
              <a:buClr>
                <a:schemeClr val="dk1"/>
              </a:buClr>
              <a:buSzPts val="2800"/>
              <a:buFont typeface="Noto Sans Symbols"/>
              <a:buChar char="❖"/>
            </a:pPr>
            <a:r>
              <a:rPr lang="en-US" sz="2800">
                <a:solidFill>
                  <a:schemeClr val="dk1"/>
                </a:solidFill>
                <a:latin typeface="Arial"/>
                <a:ea typeface="Arial"/>
                <a:cs typeface="Arial"/>
                <a:sym typeface="Arial"/>
              </a:rPr>
              <a:t>What does it Look Like in Practice?</a:t>
            </a:r>
            <a:endParaRPr sz="2800">
              <a:solidFill>
                <a:schemeClr val="dk1"/>
              </a:solidFill>
              <a:latin typeface="Arial"/>
              <a:ea typeface="Arial"/>
              <a:cs typeface="Arial"/>
              <a:sym typeface="Arial"/>
            </a:endParaRPr>
          </a:p>
          <a:p>
            <a:pPr marL="285750" marR="0" lvl="0" indent="-76200" algn="l" rtl="0">
              <a:lnSpc>
                <a:spcPct val="90000"/>
              </a:lnSpc>
              <a:spcBef>
                <a:spcPts val="600"/>
              </a:spcBef>
              <a:spcAft>
                <a:spcPts val="0"/>
              </a:spcAft>
              <a:buClr>
                <a:schemeClr val="dk1"/>
              </a:buClr>
              <a:buSzPts val="2400"/>
              <a:buFont typeface="Arial"/>
              <a:buNone/>
            </a:pPr>
            <a:endParaRPr sz="2400" b="0" i="0" u="none" strike="noStrike" cap="non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72"/>
        <p:cNvGrpSpPr/>
        <p:nvPr/>
      </p:nvGrpSpPr>
      <p:grpSpPr>
        <a:xfrm>
          <a:off x="0" y="0"/>
          <a:ext cx="0" cy="0"/>
          <a:chOff x="0" y="0"/>
          <a:chExt cx="0" cy="0"/>
        </a:xfrm>
      </p:grpSpPr>
      <p:sp>
        <p:nvSpPr>
          <p:cNvPr id="473" name="Google Shape;473;p4"/>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474" name="Google Shape;474;p4"/>
          <p:cNvSpPr/>
          <p:nvPr/>
        </p:nvSpPr>
        <p:spPr>
          <a:xfrm>
            <a:off x="0" y="-1"/>
            <a:ext cx="11766176" cy="2061837"/>
          </a:xfrm>
          <a:custGeom>
            <a:avLst/>
            <a:gdLst/>
            <a:ahLst/>
            <a:cxnLst/>
            <a:rect l="l" t="t" r="r" b="b"/>
            <a:pathLst>
              <a:path w="10768629" h="1978172" extrusionOk="0">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490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475" name="Google Shape;475;p4"/>
          <p:cNvSpPr txBox="1">
            <a:spLocks noGrp="1"/>
          </p:cNvSpPr>
          <p:nvPr>
            <p:ph type="title"/>
          </p:nvPr>
        </p:nvSpPr>
        <p:spPr>
          <a:xfrm>
            <a:off x="509956" y="1172582"/>
            <a:ext cx="9392421" cy="87136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00FF"/>
              </a:buClr>
              <a:buSzPts val="4000"/>
              <a:buFont typeface="Arial"/>
              <a:buNone/>
            </a:pPr>
            <a:r>
              <a:rPr lang="en-US" sz="4000" b="1">
                <a:solidFill>
                  <a:srgbClr val="0000FF"/>
                </a:solidFill>
                <a:latin typeface="Arial"/>
                <a:ea typeface="Arial"/>
                <a:cs typeface="Arial"/>
                <a:sym typeface="Arial"/>
              </a:rPr>
              <a:t>What is Fellowship Development</a:t>
            </a:r>
            <a:endParaRPr sz="4000" b="1">
              <a:solidFill>
                <a:srgbClr val="0000FF"/>
              </a:solidFill>
              <a:latin typeface="Arial"/>
              <a:ea typeface="Arial"/>
              <a:cs typeface="Arial"/>
              <a:sym typeface="Arial"/>
            </a:endParaRPr>
          </a:p>
        </p:txBody>
      </p:sp>
      <p:sp>
        <p:nvSpPr>
          <p:cNvPr id="476" name="Google Shape;476;p4"/>
          <p:cNvSpPr txBox="1"/>
          <p:nvPr/>
        </p:nvSpPr>
        <p:spPr>
          <a:xfrm>
            <a:off x="525066" y="2031726"/>
            <a:ext cx="10188090" cy="3981616"/>
          </a:xfrm>
          <a:prstGeom prst="rect">
            <a:avLst/>
          </a:prstGeom>
          <a:noFill/>
          <a:ln>
            <a:noFill/>
          </a:ln>
        </p:spPr>
        <p:txBody>
          <a:bodyPr spcFirstLastPara="1" wrap="square" lIns="91425" tIns="45700" rIns="91425" bIns="45700" anchor="t" anchorCtr="0">
            <a:normAutofit/>
          </a:bodyPr>
          <a:lstStyle/>
          <a:p>
            <a:pPr marL="519113" marR="0" lvl="0" indent="-519113" algn="l" rtl="0">
              <a:lnSpc>
                <a:spcPct val="110000"/>
              </a:lnSpc>
              <a:spcBef>
                <a:spcPts val="0"/>
              </a:spcBef>
              <a:spcAft>
                <a:spcPts val="0"/>
              </a:spcAft>
              <a:buClr>
                <a:schemeClr val="dk1"/>
              </a:buClr>
              <a:buSzPts val="2800"/>
              <a:buFont typeface="Noto Sans Symbols"/>
              <a:buChar char="❖"/>
            </a:pPr>
            <a:r>
              <a:rPr lang="en-US" sz="2800">
                <a:solidFill>
                  <a:schemeClr val="dk1"/>
                </a:solidFill>
                <a:latin typeface="Arial"/>
                <a:ea typeface="Arial"/>
                <a:cs typeface="Arial"/>
                <a:sym typeface="Arial"/>
              </a:rPr>
              <a:t>Development is “the act, process, or result of developing.” Causing to add, grow, and increase.</a:t>
            </a:r>
            <a:endParaRPr/>
          </a:p>
          <a:p>
            <a:pPr marL="519113" marR="0" lvl="0" indent="-519113" algn="l" rtl="0">
              <a:lnSpc>
                <a:spcPct val="110000"/>
              </a:lnSpc>
              <a:spcBef>
                <a:spcPts val="600"/>
              </a:spcBef>
              <a:spcAft>
                <a:spcPts val="0"/>
              </a:spcAft>
              <a:buClr>
                <a:schemeClr val="dk1"/>
              </a:buClr>
              <a:buSzPts val="2800"/>
              <a:buFont typeface="Noto Sans Symbols"/>
              <a:buChar char="❖"/>
            </a:pPr>
            <a:r>
              <a:rPr lang="en-US" sz="2800">
                <a:solidFill>
                  <a:schemeClr val="dk1"/>
                </a:solidFill>
                <a:latin typeface="Arial"/>
                <a:ea typeface="Arial"/>
                <a:cs typeface="Arial"/>
                <a:sym typeface="Arial"/>
              </a:rPr>
              <a:t>When we provide supportive services to any NA member, group, service body or NA community</a:t>
            </a:r>
            <a:endParaRPr/>
          </a:p>
          <a:p>
            <a:pPr marL="519113" marR="0" lvl="0" indent="-519113" algn="l" rtl="0">
              <a:lnSpc>
                <a:spcPct val="110000"/>
              </a:lnSpc>
              <a:spcBef>
                <a:spcPts val="600"/>
              </a:spcBef>
              <a:spcAft>
                <a:spcPts val="0"/>
              </a:spcAft>
              <a:buClr>
                <a:schemeClr val="dk1"/>
              </a:buClr>
              <a:buSzPts val="2800"/>
              <a:buFont typeface="Noto Sans Symbols"/>
              <a:buChar char="❖"/>
            </a:pPr>
            <a:r>
              <a:rPr lang="en-US" sz="2800">
                <a:solidFill>
                  <a:schemeClr val="dk1"/>
                </a:solidFill>
                <a:latin typeface="Arial"/>
                <a:ea typeface="Arial"/>
                <a:cs typeface="Arial"/>
                <a:sym typeface="Arial"/>
              </a:rPr>
              <a:t>We provide services formally and informally</a:t>
            </a:r>
            <a:endParaRPr/>
          </a:p>
          <a:p>
            <a:pPr marL="519113" marR="0" lvl="0" indent="-519113" algn="l" rtl="0">
              <a:lnSpc>
                <a:spcPct val="110000"/>
              </a:lnSpc>
              <a:spcBef>
                <a:spcPts val="600"/>
              </a:spcBef>
              <a:spcAft>
                <a:spcPts val="0"/>
              </a:spcAft>
              <a:buClr>
                <a:schemeClr val="dk1"/>
              </a:buClr>
              <a:buSzPts val="2800"/>
              <a:buFont typeface="Noto Sans Symbols"/>
              <a:buChar char="❖"/>
            </a:pPr>
            <a:r>
              <a:rPr lang="en-US" sz="2800">
                <a:solidFill>
                  <a:schemeClr val="dk1"/>
                </a:solidFill>
                <a:latin typeface="Arial"/>
                <a:ea typeface="Arial"/>
                <a:cs typeface="Arial"/>
                <a:sym typeface="Arial"/>
              </a:rPr>
              <a:t>There are core FD principles</a:t>
            </a:r>
            <a:endParaRPr/>
          </a:p>
          <a:p>
            <a:pPr marL="519113" marR="0" lvl="0" indent="-519113" algn="l" rtl="0">
              <a:lnSpc>
                <a:spcPct val="110000"/>
              </a:lnSpc>
              <a:spcBef>
                <a:spcPts val="600"/>
              </a:spcBef>
              <a:spcAft>
                <a:spcPts val="0"/>
              </a:spcAft>
              <a:buClr>
                <a:schemeClr val="dk1"/>
              </a:buClr>
              <a:buSzPts val="2800"/>
              <a:buFont typeface="Noto Sans Symbols"/>
              <a:buChar char="❖"/>
            </a:pPr>
            <a:r>
              <a:rPr lang="en-US" sz="2800">
                <a:solidFill>
                  <a:schemeClr val="dk1"/>
                </a:solidFill>
                <a:latin typeface="Arial"/>
                <a:ea typeface="Arial"/>
                <a:cs typeface="Arial"/>
                <a:sym typeface="Arial"/>
              </a:rPr>
              <a:t>Goal is to effectively communicate</a:t>
            </a:r>
            <a:endParaRPr/>
          </a:p>
          <a:p>
            <a:pPr marL="285750" marR="0" lvl="0" indent="-76200" algn="l" rtl="0">
              <a:lnSpc>
                <a:spcPct val="90000"/>
              </a:lnSpc>
              <a:spcBef>
                <a:spcPts val="600"/>
              </a:spcBef>
              <a:spcAft>
                <a:spcPts val="0"/>
              </a:spcAft>
              <a:buClr>
                <a:schemeClr val="dk1"/>
              </a:buClr>
              <a:buSzPts val="2400"/>
              <a:buFont typeface="Arial"/>
              <a:buNone/>
            </a:pPr>
            <a:endParaRPr sz="2400" b="0" i="0" u="none" strike="noStrike" cap="none">
              <a:solidFill>
                <a:srgbClr val="000000"/>
              </a:solidFill>
              <a:latin typeface="Arial"/>
              <a:ea typeface="Arial"/>
              <a:cs typeface="Arial"/>
              <a:sym typeface="Arial"/>
            </a:endParaRPr>
          </a:p>
        </p:txBody>
      </p:sp>
      <p:sp>
        <p:nvSpPr>
          <p:cNvPr id="477" name="Google Shape;477;p4"/>
          <p:cNvSpPr/>
          <p:nvPr/>
        </p:nvSpPr>
        <p:spPr>
          <a:xfrm rot="10800000">
            <a:off x="5381624" y="6209414"/>
            <a:ext cx="6810375" cy="648586"/>
          </a:xfrm>
          <a:custGeom>
            <a:avLst/>
            <a:gdLst/>
            <a:ahLst/>
            <a:cxnLst/>
            <a:rect l="l" t="t" r="r" b="b"/>
            <a:pathLst>
              <a:path w="10753706" h="1027260" extrusionOk="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490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478" name="Google Shape;478;p4" descr="A picture containing diagram&#10;&#10;Description automatically generated"/>
          <p:cNvPicPr preferRelativeResize="0"/>
          <p:nvPr/>
        </p:nvPicPr>
        <p:blipFill rotWithShape="1">
          <a:blip r:embed="rId3">
            <a:alphaModFix/>
          </a:blip>
          <a:srcRect l="243" b="-1"/>
          <a:stretch/>
        </p:blipFill>
        <p:spPr>
          <a:xfrm>
            <a:off x="9391972" y="2662399"/>
            <a:ext cx="2262901" cy="362287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83"/>
        <p:cNvGrpSpPr/>
        <p:nvPr/>
      </p:nvGrpSpPr>
      <p:grpSpPr>
        <a:xfrm>
          <a:off x="0" y="0"/>
          <a:ext cx="0" cy="0"/>
          <a:chOff x="0" y="0"/>
          <a:chExt cx="0" cy="0"/>
        </a:xfrm>
      </p:grpSpPr>
      <p:sp>
        <p:nvSpPr>
          <p:cNvPr id="484" name="Google Shape;484;p5"/>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485" name="Google Shape;485;p5"/>
          <p:cNvSpPr/>
          <p:nvPr/>
        </p:nvSpPr>
        <p:spPr>
          <a:xfrm>
            <a:off x="0" y="-1"/>
            <a:ext cx="11766176" cy="2061837"/>
          </a:xfrm>
          <a:custGeom>
            <a:avLst/>
            <a:gdLst/>
            <a:ahLst/>
            <a:cxnLst/>
            <a:rect l="l" t="t" r="r" b="b"/>
            <a:pathLst>
              <a:path w="10768629" h="1978172" extrusionOk="0">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490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486" name="Google Shape;486;p5"/>
          <p:cNvSpPr txBox="1">
            <a:spLocks noGrp="1"/>
          </p:cNvSpPr>
          <p:nvPr>
            <p:ph type="title"/>
          </p:nvPr>
        </p:nvSpPr>
        <p:spPr>
          <a:xfrm>
            <a:off x="519653" y="943183"/>
            <a:ext cx="8071192" cy="91816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0000FF"/>
              </a:buClr>
              <a:buSzPts val="4000"/>
              <a:buFont typeface="Arial"/>
              <a:buNone/>
            </a:pPr>
            <a:r>
              <a:rPr lang="en-US" sz="4000" b="1">
                <a:solidFill>
                  <a:srgbClr val="0000FF"/>
                </a:solidFill>
                <a:latin typeface="Arial"/>
                <a:ea typeface="Arial"/>
                <a:cs typeface="Arial"/>
                <a:sym typeface="Arial"/>
              </a:rPr>
              <a:t>Informal Fellowship Development </a:t>
            </a:r>
            <a:endParaRPr/>
          </a:p>
        </p:txBody>
      </p:sp>
      <p:sp>
        <p:nvSpPr>
          <p:cNvPr id="487" name="Google Shape;487;p5"/>
          <p:cNvSpPr txBox="1"/>
          <p:nvPr/>
        </p:nvSpPr>
        <p:spPr>
          <a:xfrm>
            <a:off x="569034" y="1680333"/>
            <a:ext cx="7920214" cy="4152253"/>
          </a:xfrm>
          <a:prstGeom prst="rect">
            <a:avLst/>
          </a:prstGeom>
          <a:noFill/>
          <a:ln>
            <a:noFill/>
          </a:ln>
        </p:spPr>
        <p:txBody>
          <a:bodyPr spcFirstLastPara="1" wrap="square" lIns="91425" tIns="45700" rIns="91425" bIns="45700" anchor="t" anchorCtr="0">
            <a:normAutofit fontScale="92500" lnSpcReduction="20000"/>
          </a:bodyPr>
          <a:lstStyle/>
          <a:p>
            <a:pPr marL="0" marR="0" lvl="0" indent="99822" algn="l" rtl="0">
              <a:lnSpc>
                <a:spcPct val="90000"/>
              </a:lnSpc>
              <a:spcBef>
                <a:spcPts val="0"/>
              </a:spcBef>
              <a:spcAft>
                <a:spcPts val="0"/>
              </a:spcAft>
              <a:buClr>
                <a:schemeClr val="dk1"/>
              </a:buClr>
              <a:buSzPct val="100000"/>
              <a:buFont typeface="Arial"/>
              <a:buNone/>
            </a:pPr>
            <a:endParaRPr sz="1700" b="0" i="1" u="none" strike="noStrike" cap="none">
              <a:solidFill>
                <a:srgbClr val="000000"/>
              </a:solidFill>
              <a:latin typeface="Calibri"/>
              <a:ea typeface="Calibri"/>
              <a:cs typeface="Calibri"/>
              <a:sym typeface="Calibri"/>
            </a:endParaRPr>
          </a:p>
          <a:p>
            <a:pPr marL="0" marR="0" lvl="0" indent="0" algn="just" rtl="0">
              <a:lnSpc>
                <a:spcPct val="110000"/>
              </a:lnSpc>
              <a:spcBef>
                <a:spcPts val="600"/>
              </a:spcBef>
              <a:spcAft>
                <a:spcPts val="0"/>
              </a:spcAft>
              <a:buClr>
                <a:srgbClr val="000000"/>
              </a:buClr>
              <a:buSzPct val="100000"/>
              <a:buFont typeface="Arial"/>
              <a:buNone/>
            </a:pPr>
            <a:r>
              <a:rPr lang="en-US" sz="2400" b="0" i="0" u="none" strike="noStrike" cap="none">
                <a:solidFill>
                  <a:srgbClr val="000000"/>
                </a:solidFill>
                <a:latin typeface="Arial"/>
                <a:ea typeface="Arial"/>
                <a:cs typeface="Arial"/>
                <a:sym typeface="Arial"/>
              </a:rPr>
              <a:t>We have been doing informal fellowship development for years that has driven the growth of NA around the world.</a:t>
            </a:r>
            <a:endParaRPr/>
          </a:p>
          <a:p>
            <a:pPr marL="0" marR="0" lvl="0" indent="0" algn="just" rtl="0">
              <a:lnSpc>
                <a:spcPct val="110000"/>
              </a:lnSpc>
              <a:spcBef>
                <a:spcPts val="1200"/>
              </a:spcBef>
              <a:spcAft>
                <a:spcPts val="0"/>
              </a:spcAft>
              <a:buClr>
                <a:srgbClr val="000000"/>
              </a:buClr>
              <a:buSzPct val="100000"/>
              <a:buFont typeface="Arial"/>
              <a:buNone/>
            </a:pPr>
            <a:r>
              <a:rPr lang="en-US" sz="2400" b="0" i="0" u="none" strike="noStrike" cap="none">
                <a:solidFill>
                  <a:srgbClr val="000000"/>
                </a:solidFill>
                <a:latin typeface="Arial"/>
                <a:ea typeface="Arial"/>
                <a:cs typeface="Arial"/>
                <a:sym typeface="Arial"/>
              </a:rPr>
              <a:t>There are various ways NA communities can grow, thrive, and evolve. It does not require much planning and can be as simple as:</a:t>
            </a:r>
            <a:endParaRPr/>
          </a:p>
          <a:p>
            <a:pPr marL="400050" marR="0" lvl="0" indent="-342900" algn="just" rtl="0">
              <a:lnSpc>
                <a:spcPct val="110000"/>
              </a:lnSpc>
              <a:spcBef>
                <a:spcPts val="1200"/>
              </a:spcBef>
              <a:spcAft>
                <a:spcPts val="0"/>
              </a:spcAft>
              <a:buClr>
                <a:srgbClr val="000000"/>
              </a:buClr>
              <a:buSzPct val="100000"/>
              <a:buFont typeface="Noto Sans Symbols"/>
              <a:buChar char="❖"/>
            </a:pPr>
            <a:r>
              <a:rPr lang="en-US" sz="2400" b="0" i="0" u="none" strike="noStrike" cap="none">
                <a:solidFill>
                  <a:srgbClr val="000000"/>
                </a:solidFill>
                <a:latin typeface="Arial"/>
                <a:ea typeface="Arial"/>
                <a:cs typeface="Arial"/>
                <a:sym typeface="Arial"/>
              </a:rPr>
              <a:t>Sponsorship</a:t>
            </a:r>
            <a:endParaRPr/>
          </a:p>
          <a:p>
            <a:pPr marL="400050" marR="0" lvl="0" indent="-342900" algn="just" rtl="0">
              <a:lnSpc>
                <a:spcPct val="110000"/>
              </a:lnSpc>
              <a:spcBef>
                <a:spcPts val="1200"/>
              </a:spcBef>
              <a:spcAft>
                <a:spcPts val="0"/>
              </a:spcAft>
              <a:buClr>
                <a:srgbClr val="000000"/>
              </a:buClr>
              <a:buSzPct val="100000"/>
              <a:buFont typeface="Noto Sans Symbols"/>
              <a:buChar char="❖"/>
            </a:pPr>
            <a:r>
              <a:rPr lang="en-US" sz="2400" b="0" i="0" u="none" strike="noStrike" cap="none">
                <a:solidFill>
                  <a:srgbClr val="000000"/>
                </a:solidFill>
                <a:latin typeface="Arial"/>
                <a:ea typeface="Arial"/>
                <a:cs typeface="Arial"/>
                <a:sym typeface="Arial"/>
              </a:rPr>
              <a:t>Helping another member understand the principles of the program; mentorship</a:t>
            </a:r>
            <a:endParaRPr/>
          </a:p>
          <a:p>
            <a:pPr marL="400050" marR="0" lvl="0" indent="-342900" algn="just" rtl="0">
              <a:lnSpc>
                <a:spcPct val="110000"/>
              </a:lnSpc>
              <a:spcBef>
                <a:spcPts val="1200"/>
              </a:spcBef>
              <a:spcAft>
                <a:spcPts val="0"/>
              </a:spcAft>
              <a:buClr>
                <a:srgbClr val="000000"/>
              </a:buClr>
              <a:buSzPct val="100000"/>
              <a:buFont typeface="Noto Sans Symbols"/>
              <a:buChar char="❖"/>
            </a:pPr>
            <a:r>
              <a:rPr lang="en-US" sz="2400" b="0" i="0" u="none" strike="noStrike" cap="none">
                <a:solidFill>
                  <a:srgbClr val="000000"/>
                </a:solidFill>
                <a:latin typeface="Arial"/>
                <a:ea typeface="Arial"/>
                <a:cs typeface="Arial"/>
                <a:sym typeface="Arial"/>
              </a:rPr>
              <a:t>Encouraging others to get involved with NA service</a:t>
            </a:r>
            <a:endParaRPr/>
          </a:p>
          <a:p>
            <a:pPr marL="400050" marR="0" lvl="0" indent="-342900" algn="just" rtl="0">
              <a:lnSpc>
                <a:spcPct val="110000"/>
              </a:lnSpc>
              <a:spcBef>
                <a:spcPts val="1200"/>
              </a:spcBef>
              <a:spcAft>
                <a:spcPts val="0"/>
              </a:spcAft>
              <a:buClr>
                <a:srgbClr val="000000"/>
              </a:buClr>
              <a:buSzPct val="100000"/>
              <a:buFont typeface="Noto Sans Symbols"/>
              <a:buChar char="❖"/>
            </a:pPr>
            <a:r>
              <a:rPr lang="en-US" sz="2400" b="0" i="0" u="none" strike="noStrike" cap="none">
                <a:solidFill>
                  <a:srgbClr val="000000"/>
                </a:solidFill>
                <a:latin typeface="Arial"/>
                <a:ea typeface="Arial"/>
                <a:cs typeface="Arial"/>
                <a:sym typeface="Arial"/>
              </a:rPr>
              <a:t>Starting new meetings</a:t>
            </a:r>
            <a:endParaRPr/>
          </a:p>
        </p:txBody>
      </p:sp>
      <p:pic>
        <p:nvPicPr>
          <p:cNvPr id="488" name="Google Shape;488;p5" descr="A picture containing dark, light&#10;&#10;Description automatically generated"/>
          <p:cNvPicPr preferRelativeResize="0"/>
          <p:nvPr/>
        </p:nvPicPr>
        <p:blipFill rotWithShape="1">
          <a:blip r:embed="rId3">
            <a:alphaModFix/>
          </a:blip>
          <a:srcRect l="2542" r="5339" b="11658"/>
          <a:stretch/>
        </p:blipFill>
        <p:spPr>
          <a:xfrm>
            <a:off x="8246866" y="3343024"/>
            <a:ext cx="3537028" cy="2743200"/>
          </a:xfrm>
          <a:prstGeom prst="rect">
            <a:avLst/>
          </a:prstGeom>
          <a:noFill/>
          <a:ln>
            <a:noFill/>
          </a:ln>
        </p:spPr>
      </p:pic>
      <p:sp>
        <p:nvSpPr>
          <p:cNvPr id="489" name="Google Shape;489;p5"/>
          <p:cNvSpPr/>
          <p:nvPr/>
        </p:nvSpPr>
        <p:spPr>
          <a:xfrm rot="10800000">
            <a:off x="5381624" y="6209414"/>
            <a:ext cx="6810375" cy="648586"/>
          </a:xfrm>
          <a:custGeom>
            <a:avLst/>
            <a:gdLst/>
            <a:ahLst/>
            <a:cxnLst/>
            <a:rect l="l" t="t" r="r" b="b"/>
            <a:pathLst>
              <a:path w="10753706" h="1027260" extrusionOk="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490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94"/>
        <p:cNvGrpSpPr/>
        <p:nvPr/>
      </p:nvGrpSpPr>
      <p:grpSpPr>
        <a:xfrm>
          <a:off x="0" y="0"/>
          <a:ext cx="0" cy="0"/>
          <a:chOff x="0" y="0"/>
          <a:chExt cx="0" cy="0"/>
        </a:xfrm>
      </p:grpSpPr>
      <p:sp>
        <p:nvSpPr>
          <p:cNvPr id="495" name="Google Shape;495;p6"/>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496" name="Google Shape;496;p6"/>
          <p:cNvSpPr/>
          <p:nvPr/>
        </p:nvSpPr>
        <p:spPr>
          <a:xfrm>
            <a:off x="0" y="-1"/>
            <a:ext cx="11766176" cy="2061837"/>
          </a:xfrm>
          <a:custGeom>
            <a:avLst/>
            <a:gdLst/>
            <a:ahLst/>
            <a:cxnLst/>
            <a:rect l="l" t="t" r="r" b="b"/>
            <a:pathLst>
              <a:path w="10768629" h="1978172" extrusionOk="0">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490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497" name="Google Shape;497;p6"/>
          <p:cNvSpPr txBox="1">
            <a:spLocks noGrp="1"/>
          </p:cNvSpPr>
          <p:nvPr>
            <p:ph type="title"/>
          </p:nvPr>
        </p:nvSpPr>
        <p:spPr>
          <a:xfrm>
            <a:off x="527426" y="853839"/>
            <a:ext cx="7702176" cy="801511"/>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0000FF"/>
              </a:buClr>
              <a:buSzPts val="4000"/>
              <a:buFont typeface="Arial"/>
              <a:buNone/>
            </a:pPr>
            <a:r>
              <a:rPr lang="en-US" sz="4000" b="1">
                <a:solidFill>
                  <a:srgbClr val="0000FF"/>
                </a:solidFill>
                <a:latin typeface="Arial"/>
                <a:ea typeface="Arial"/>
                <a:cs typeface="Arial"/>
                <a:sym typeface="Arial"/>
              </a:rPr>
              <a:t>Formal Fellowship Development </a:t>
            </a:r>
            <a:endParaRPr/>
          </a:p>
        </p:txBody>
      </p:sp>
      <p:sp>
        <p:nvSpPr>
          <p:cNvPr id="498" name="Google Shape;498;p6"/>
          <p:cNvSpPr txBox="1"/>
          <p:nvPr/>
        </p:nvSpPr>
        <p:spPr>
          <a:xfrm>
            <a:off x="511883" y="1900735"/>
            <a:ext cx="7108117" cy="4275174"/>
          </a:xfrm>
          <a:prstGeom prst="rect">
            <a:avLst/>
          </a:prstGeom>
          <a:noFill/>
          <a:ln>
            <a:noFill/>
          </a:ln>
        </p:spPr>
        <p:txBody>
          <a:bodyPr spcFirstLastPara="1" wrap="square" lIns="91425" tIns="45700" rIns="91425" bIns="45700" anchor="t" anchorCtr="0">
            <a:normAutofit/>
          </a:bodyPr>
          <a:lstStyle/>
          <a:p>
            <a:pPr marL="0" marR="0" lvl="0" indent="0" algn="just" rtl="0">
              <a:lnSpc>
                <a:spcPct val="90000"/>
              </a:lnSpc>
              <a:spcBef>
                <a:spcPts val="0"/>
              </a:spcBef>
              <a:spcAft>
                <a:spcPts val="0"/>
              </a:spcAft>
              <a:buClr>
                <a:srgbClr val="000000"/>
              </a:buClr>
              <a:buSzPts val="2400"/>
              <a:buFont typeface="Arial"/>
              <a:buNone/>
            </a:pPr>
            <a:r>
              <a:rPr lang="en-US" sz="2400" b="0" i="0" u="none" strike="noStrike" cap="none">
                <a:solidFill>
                  <a:srgbClr val="000000"/>
                </a:solidFill>
                <a:latin typeface="Arial"/>
                <a:ea typeface="Arial"/>
                <a:cs typeface="Arial"/>
                <a:sym typeface="Arial"/>
              </a:rPr>
              <a:t>Formal Fellowship Development describes how NA communities can discuss and plan the various ways to grow, thrive, and evolve. This service gets demonstrated best when responding to the local Fellowship's needs through a planning process that involves developing strategies and priorities. The tasks will involve responding to the needs of the NA community.</a:t>
            </a:r>
            <a:endParaRPr/>
          </a:p>
          <a:p>
            <a:pPr marL="0" marR="0" lvl="0" indent="107950" algn="l" rtl="0">
              <a:lnSpc>
                <a:spcPct val="90000"/>
              </a:lnSpc>
              <a:spcBef>
                <a:spcPts val="600"/>
              </a:spcBef>
              <a:spcAft>
                <a:spcPts val="0"/>
              </a:spcAft>
              <a:buClr>
                <a:schemeClr val="dk1"/>
              </a:buClr>
              <a:buSzPts val="1700"/>
              <a:buFont typeface="Arial"/>
              <a:buNone/>
            </a:pPr>
            <a:endParaRPr sz="1700" b="0" i="0" u="none" strike="noStrike" cap="none">
              <a:solidFill>
                <a:srgbClr val="000000"/>
              </a:solidFill>
              <a:latin typeface="Arial"/>
              <a:ea typeface="Arial"/>
              <a:cs typeface="Arial"/>
              <a:sym typeface="Arial"/>
            </a:endParaRPr>
          </a:p>
          <a:p>
            <a:pPr marL="0" marR="0" lvl="0" indent="0" algn="r" rtl="0">
              <a:lnSpc>
                <a:spcPct val="90000"/>
              </a:lnSpc>
              <a:spcBef>
                <a:spcPts val="600"/>
              </a:spcBef>
              <a:spcAft>
                <a:spcPts val="0"/>
              </a:spcAft>
              <a:buClr>
                <a:srgbClr val="000000"/>
              </a:buClr>
              <a:buSzPts val="1700"/>
              <a:buFont typeface="Arial"/>
              <a:buNone/>
            </a:pPr>
            <a:r>
              <a:rPr lang="en-US" sz="1700" b="0" i="1" u="none" strike="noStrike" cap="none">
                <a:solidFill>
                  <a:srgbClr val="000000"/>
                </a:solidFill>
                <a:latin typeface="Arial"/>
                <a:ea typeface="Arial"/>
                <a:cs typeface="Arial"/>
                <a:sym typeface="Arial"/>
              </a:rPr>
              <a:t>Planning for NA services asks us to think ahead, take time to prepare, and develop action plans to reach identified goals.</a:t>
            </a:r>
            <a:endParaRPr/>
          </a:p>
          <a:p>
            <a:pPr marL="0" marR="0" lvl="0" indent="0" algn="r" rtl="0">
              <a:lnSpc>
                <a:spcPct val="90000"/>
              </a:lnSpc>
              <a:spcBef>
                <a:spcPts val="600"/>
              </a:spcBef>
              <a:spcAft>
                <a:spcPts val="0"/>
              </a:spcAft>
              <a:buClr>
                <a:srgbClr val="000000"/>
              </a:buClr>
              <a:buSzPts val="1700"/>
              <a:buFont typeface="Arial"/>
              <a:buNone/>
            </a:pPr>
            <a:br>
              <a:rPr lang="en-US" sz="1700" b="0" i="1" u="none" strike="noStrike" cap="none">
                <a:solidFill>
                  <a:srgbClr val="000000"/>
                </a:solidFill>
                <a:latin typeface="Arial"/>
                <a:ea typeface="Arial"/>
                <a:cs typeface="Arial"/>
                <a:sym typeface="Arial"/>
              </a:rPr>
            </a:br>
            <a:r>
              <a:rPr lang="en-US" sz="1700" b="0" i="1" u="none" strike="noStrike" cap="none">
                <a:solidFill>
                  <a:srgbClr val="000000"/>
                </a:solidFill>
                <a:latin typeface="Arial"/>
                <a:ea typeface="Arial"/>
                <a:cs typeface="Arial"/>
                <a:sym typeface="Arial"/>
              </a:rPr>
              <a:t>Planning Basics</a:t>
            </a:r>
            <a:endParaRPr/>
          </a:p>
        </p:txBody>
      </p:sp>
      <p:pic>
        <p:nvPicPr>
          <p:cNvPr id="499" name="Google Shape;499;p6" descr="A group of people drawing on a white board&#10;&#10;Description automatically generated with low confidence"/>
          <p:cNvPicPr preferRelativeResize="0">
            <a:picLocks noGrp="1"/>
          </p:cNvPicPr>
          <p:nvPr>
            <p:ph type="body" idx="1"/>
          </p:nvPr>
        </p:nvPicPr>
        <p:blipFill rotWithShape="1">
          <a:blip r:embed="rId3">
            <a:alphaModFix/>
          </a:blip>
          <a:srcRect/>
          <a:stretch/>
        </p:blipFill>
        <p:spPr>
          <a:xfrm>
            <a:off x="7897024" y="1893628"/>
            <a:ext cx="3749040" cy="3684775"/>
          </a:xfrm>
          <a:prstGeom prst="ellipse">
            <a:avLst/>
          </a:prstGeom>
          <a:noFill/>
          <a:ln w="63500" cap="rnd" cmpd="sng">
            <a:solidFill>
              <a:srgbClr val="333333"/>
            </a:solidFill>
            <a:prstDash val="solid"/>
            <a:round/>
            <a:headEnd type="none" w="sm" len="sm"/>
            <a:tailEnd type="none" w="sm" len="sm"/>
          </a:ln>
          <a:effectLst>
            <a:outerShdw blurRad="381000" dist="292100" dir="5400000" sx="-80000" sy="-18000" rotWithShape="0">
              <a:srgbClr val="000000">
                <a:alpha val="21960"/>
              </a:srgbClr>
            </a:outerShdw>
          </a:effectLst>
        </p:spPr>
      </p:pic>
      <p:sp>
        <p:nvSpPr>
          <p:cNvPr id="500" name="Google Shape;500;p6"/>
          <p:cNvSpPr/>
          <p:nvPr/>
        </p:nvSpPr>
        <p:spPr>
          <a:xfrm rot="10800000">
            <a:off x="5381624" y="6209414"/>
            <a:ext cx="6810375" cy="648586"/>
          </a:xfrm>
          <a:custGeom>
            <a:avLst/>
            <a:gdLst/>
            <a:ahLst/>
            <a:cxnLst/>
            <a:rect l="l" t="t" r="r" b="b"/>
            <a:pathLst>
              <a:path w="10753706" h="1027260" extrusionOk="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490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5"/>
        <p:cNvGrpSpPr/>
        <p:nvPr/>
      </p:nvGrpSpPr>
      <p:grpSpPr>
        <a:xfrm>
          <a:off x="0" y="0"/>
          <a:ext cx="0" cy="0"/>
          <a:chOff x="0" y="0"/>
          <a:chExt cx="0" cy="0"/>
        </a:xfrm>
      </p:grpSpPr>
      <p:sp>
        <p:nvSpPr>
          <p:cNvPr id="506" name="Google Shape;506;p7"/>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07" name="Google Shape;507;p7"/>
          <p:cNvSpPr/>
          <p:nvPr/>
        </p:nvSpPr>
        <p:spPr>
          <a:xfrm>
            <a:off x="0" y="-1"/>
            <a:ext cx="11766176" cy="2061837"/>
          </a:xfrm>
          <a:custGeom>
            <a:avLst/>
            <a:gdLst/>
            <a:ahLst/>
            <a:cxnLst/>
            <a:rect l="l" t="t" r="r" b="b"/>
            <a:pathLst>
              <a:path w="10768629" h="1978172" extrusionOk="0">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490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08" name="Google Shape;508;p7"/>
          <p:cNvSpPr txBox="1">
            <a:spLocks noGrp="1"/>
          </p:cNvSpPr>
          <p:nvPr>
            <p:ph type="title"/>
          </p:nvPr>
        </p:nvSpPr>
        <p:spPr>
          <a:xfrm>
            <a:off x="538713" y="737775"/>
            <a:ext cx="10837921" cy="80031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00FF"/>
              </a:buClr>
              <a:buSzPts val="4000"/>
              <a:buFont typeface="Arial"/>
              <a:buNone/>
            </a:pPr>
            <a:r>
              <a:rPr lang="en-US" sz="4000">
                <a:solidFill>
                  <a:srgbClr val="0000FF"/>
                </a:solidFill>
                <a:latin typeface="Arial"/>
                <a:ea typeface="Arial"/>
                <a:cs typeface="Arial"/>
                <a:sym typeface="Arial"/>
              </a:rPr>
              <a:t>What does Fellowship Development look like? </a:t>
            </a:r>
            <a:endParaRPr sz="4000" b="1">
              <a:solidFill>
                <a:srgbClr val="0000FF"/>
              </a:solidFill>
              <a:latin typeface="Arial"/>
              <a:ea typeface="Arial"/>
              <a:cs typeface="Arial"/>
              <a:sym typeface="Arial"/>
            </a:endParaRPr>
          </a:p>
        </p:txBody>
      </p:sp>
      <p:sp>
        <p:nvSpPr>
          <p:cNvPr id="509" name="Google Shape;509;p7"/>
          <p:cNvSpPr txBox="1"/>
          <p:nvPr/>
        </p:nvSpPr>
        <p:spPr>
          <a:xfrm>
            <a:off x="511884" y="1760884"/>
            <a:ext cx="8213148" cy="4275174"/>
          </a:xfrm>
          <a:prstGeom prst="rect">
            <a:avLst/>
          </a:prstGeom>
          <a:noFill/>
          <a:ln>
            <a:noFill/>
          </a:ln>
        </p:spPr>
        <p:txBody>
          <a:bodyPr spcFirstLastPara="1" wrap="square" lIns="91425" tIns="45700" rIns="91425" bIns="45700" anchor="t" anchorCtr="0">
            <a:normAutofit fontScale="92500" lnSpcReduction="10000"/>
          </a:bodyPr>
          <a:lstStyle/>
          <a:p>
            <a:pPr marL="342900" marR="0" lvl="0" indent="-342900" algn="l" rtl="0">
              <a:spcBef>
                <a:spcPts val="0"/>
              </a:spcBef>
              <a:spcAft>
                <a:spcPts val="0"/>
              </a:spcAft>
              <a:buClr>
                <a:schemeClr val="dk1"/>
              </a:buClr>
              <a:buSzPct val="100000"/>
              <a:buFont typeface="Noto Sans Symbols"/>
              <a:buChar char="❖"/>
            </a:pPr>
            <a:r>
              <a:rPr lang="en-US" sz="2400">
                <a:solidFill>
                  <a:schemeClr val="dk1"/>
                </a:solidFill>
                <a:latin typeface="Arial"/>
                <a:ea typeface="Arial"/>
                <a:cs typeface="Arial"/>
                <a:sym typeface="Arial"/>
              </a:rPr>
              <a:t>Supporting NA communities</a:t>
            </a:r>
            <a:endParaRPr/>
          </a:p>
          <a:p>
            <a:pPr marL="342900" marR="0" lvl="0" indent="-342900" algn="l" rtl="0">
              <a:spcBef>
                <a:spcPts val="1200"/>
              </a:spcBef>
              <a:spcAft>
                <a:spcPts val="0"/>
              </a:spcAft>
              <a:buClr>
                <a:schemeClr val="dk1"/>
              </a:buClr>
              <a:buSzPct val="100000"/>
              <a:buFont typeface="Noto Sans Symbols"/>
              <a:buChar char="❖"/>
            </a:pPr>
            <a:r>
              <a:rPr lang="en-US" sz="2400">
                <a:solidFill>
                  <a:schemeClr val="dk1"/>
                </a:solidFill>
                <a:latin typeface="Arial"/>
                <a:ea typeface="Arial"/>
                <a:cs typeface="Arial"/>
                <a:sym typeface="Arial"/>
              </a:rPr>
              <a:t>Developing ways to hear their needs and plan ways to fulfill those needs</a:t>
            </a:r>
            <a:endParaRPr/>
          </a:p>
          <a:p>
            <a:pPr marL="342900" marR="0" lvl="0" indent="-342900" algn="l" rtl="0">
              <a:spcBef>
                <a:spcPts val="1200"/>
              </a:spcBef>
              <a:spcAft>
                <a:spcPts val="0"/>
              </a:spcAft>
              <a:buClr>
                <a:schemeClr val="dk1"/>
              </a:buClr>
              <a:buSzPct val="100000"/>
              <a:buFont typeface="Noto Sans Symbols"/>
              <a:buChar char="❖"/>
            </a:pPr>
            <a:r>
              <a:rPr lang="en-US" sz="2400">
                <a:solidFill>
                  <a:schemeClr val="dk1"/>
                </a:solidFill>
                <a:latin typeface="Arial"/>
                <a:ea typeface="Arial"/>
                <a:cs typeface="Arial"/>
                <a:sym typeface="Arial"/>
              </a:rPr>
              <a:t>Helping train trusted servants</a:t>
            </a:r>
            <a:endParaRPr/>
          </a:p>
          <a:p>
            <a:pPr marL="342900" marR="0" lvl="0" indent="-342900" algn="l" rtl="0">
              <a:spcBef>
                <a:spcPts val="1200"/>
              </a:spcBef>
              <a:spcAft>
                <a:spcPts val="0"/>
              </a:spcAft>
              <a:buClr>
                <a:schemeClr val="dk1"/>
              </a:buClr>
              <a:buSzPct val="100000"/>
              <a:buFont typeface="Noto Sans Symbols"/>
              <a:buChar char="❖"/>
            </a:pPr>
            <a:r>
              <a:rPr lang="en-US" sz="2400">
                <a:solidFill>
                  <a:schemeClr val="dk1"/>
                </a:solidFill>
                <a:latin typeface="Arial"/>
                <a:ea typeface="Arial"/>
                <a:cs typeface="Arial"/>
                <a:sym typeface="Arial"/>
              </a:rPr>
              <a:t>Providing opportunities for collaboration</a:t>
            </a:r>
            <a:endParaRPr/>
          </a:p>
          <a:p>
            <a:pPr marL="342900" marR="0" lvl="0" indent="-342900" algn="l" rtl="0">
              <a:spcBef>
                <a:spcPts val="1200"/>
              </a:spcBef>
              <a:spcAft>
                <a:spcPts val="0"/>
              </a:spcAft>
              <a:buClr>
                <a:schemeClr val="dk1"/>
              </a:buClr>
              <a:buSzPct val="100000"/>
              <a:buFont typeface="Noto Sans Symbols"/>
              <a:buChar char="❖"/>
            </a:pPr>
            <a:r>
              <a:rPr lang="en-US" sz="2400">
                <a:solidFill>
                  <a:schemeClr val="dk1"/>
                </a:solidFill>
                <a:latin typeface="Arial"/>
                <a:ea typeface="Arial"/>
                <a:cs typeface="Arial"/>
                <a:sym typeface="Arial"/>
              </a:rPr>
              <a:t>Helping members/groups participate in NA service</a:t>
            </a:r>
            <a:endParaRPr/>
          </a:p>
          <a:p>
            <a:pPr marL="342900" marR="0" lvl="0" indent="-342900" algn="l" rtl="0">
              <a:spcBef>
                <a:spcPts val="1200"/>
              </a:spcBef>
              <a:spcAft>
                <a:spcPts val="0"/>
              </a:spcAft>
              <a:buClr>
                <a:schemeClr val="dk1"/>
              </a:buClr>
              <a:buSzPct val="100000"/>
              <a:buFont typeface="Noto Sans Symbols"/>
              <a:buChar char="❖"/>
            </a:pPr>
            <a:r>
              <a:rPr lang="en-US" sz="2400">
                <a:solidFill>
                  <a:schemeClr val="dk1"/>
                </a:solidFill>
                <a:latin typeface="Arial"/>
                <a:ea typeface="Arial"/>
                <a:cs typeface="Arial"/>
                <a:sym typeface="Arial"/>
              </a:rPr>
              <a:t>Searching out underserved communities</a:t>
            </a:r>
            <a:endParaRPr/>
          </a:p>
          <a:p>
            <a:pPr marL="342900" marR="0" lvl="0" indent="-342900" algn="l" rtl="0">
              <a:spcBef>
                <a:spcPts val="1200"/>
              </a:spcBef>
              <a:spcAft>
                <a:spcPts val="0"/>
              </a:spcAft>
              <a:buClr>
                <a:schemeClr val="dk1"/>
              </a:buClr>
              <a:buSzPct val="100000"/>
              <a:buFont typeface="Noto Sans Symbols"/>
              <a:buChar char="❖"/>
            </a:pPr>
            <a:r>
              <a:rPr lang="en-US" sz="2400">
                <a:solidFill>
                  <a:schemeClr val="dk1"/>
                </a:solidFill>
                <a:latin typeface="Arial"/>
                <a:ea typeface="Arial"/>
                <a:cs typeface="Arial"/>
                <a:sym typeface="Arial"/>
              </a:rPr>
              <a:t>Collaborating with Public Relations in raising awareness of NA and how to find us</a:t>
            </a:r>
            <a:endParaRPr/>
          </a:p>
          <a:p>
            <a:pPr marL="342900" marR="0" lvl="0" indent="-342900" algn="l" rtl="0">
              <a:spcBef>
                <a:spcPts val="1200"/>
              </a:spcBef>
              <a:spcAft>
                <a:spcPts val="0"/>
              </a:spcAft>
              <a:buClr>
                <a:schemeClr val="dk1"/>
              </a:buClr>
              <a:buSzPct val="100000"/>
              <a:buFont typeface="Noto Sans Symbols"/>
              <a:buChar char="❖"/>
            </a:pPr>
            <a:r>
              <a:rPr lang="en-US" sz="2400">
                <a:solidFill>
                  <a:schemeClr val="dk1"/>
                </a:solidFill>
                <a:latin typeface="Arial"/>
                <a:ea typeface="Arial"/>
                <a:cs typeface="Arial"/>
                <a:sym typeface="Arial"/>
              </a:rPr>
              <a:t>Developing umbrella approach to service</a:t>
            </a:r>
            <a:endParaRPr/>
          </a:p>
        </p:txBody>
      </p:sp>
      <p:sp>
        <p:nvSpPr>
          <p:cNvPr id="510" name="Google Shape;510;p7"/>
          <p:cNvSpPr/>
          <p:nvPr/>
        </p:nvSpPr>
        <p:spPr>
          <a:xfrm rot="10800000">
            <a:off x="5381624" y="6209414"/>
            <a:ext cx="6810375" cy="648586"/>
          </a:xfrm>
          <a:custGeom>
            <a:avLst/>
            <a:gdLst/>
            <a:ahLst/>
            <a:cxnLst/>
            <a:rect l="l" t="t" r="r" b="b"/>
            <a:pathLst>
              <a:path w="10753706" h="1027260" extrusionOk="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490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511" name="Google Shape;511;p7"/>
          <p:cNvPicPr preferRelativeResize="0"/>
          <p:nvPr/>
        </p:nvPicPr>
        <p:blipFill rotWithShape="1">
          <a:blip r:embed="rId3">
            <a:alphaModFix/>
          </a:blip>
          <a:srcRect/>
          <a:stretch/>
        </p:blipFill>
        <p:spPr>
          <a:xfrm>
            <a:off x="8395174" y="1513722"/>
            <a:ext cx="3348290" cy="2956677"/>
          </a:xfrm>
          <a:prstGeom prst="rect">
            <a:avLst/>
          </a:prstGeom>
          <a:noFill/>
          <a:ln>
            <a:noFill/>
          </a:ln>
        </p:spPr>
      </p:pic>
      <p:pic>
        <p:nvPicPr>
          <p:cNvPr id="512" name="Google Shape;512;p7"/>
          <p:cNvPicPr preferRelativeResize="0"/>
          <p:nvPr/>
        </p:nvPicPr>
        <p:blipFill rotWithShape="1">
          <a:blip r:embed="rId4">
            <a:alphaModFix/>
          </a:blip>
          <a:srcRect/>
          <a:stretch/>
        </p:blipFill>
        <p:spPr>
          <a:xfrm>
            <a:off x="8878213" y="4464814"/>
            <a:ext cx="2468880" cy="1611519"/>
          </a:xfrm>
          <a:prstGeom prst="roundRect">
            <a:avLst>
              <a:gd name="adj" fmla="val 8594"/>
            </a:avLst>
          </a:prstGeom>
          <a:solidFill>
            <a:srgbClr val="ECECEC"/>
          </a:solidFill>
          <a:ln>
            <a:noFill/>
          </a:ln>
          <a:effectLst>
            <a:reflection stA="38000" endPos="28000" dist="5000" dir="5400000" sy="-100000" algn="bl" rotWithShape="0"/>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8"/>
          <p:cNvSpPr txBox="1">
            <a:spLocks noGrp="1"/>
          </p:cNvSpPr>
          <p:nvPr>
            <p:ph type="title"/>
          </p:nvPr>
        </p:nvSpPr>
        <p:spPr>
          <a:xfrm>
            <a:off x="4989686" y="739225"/>
            <a:ext cx="6163733" cy="1138463"/>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0000FF"/>
              </a:buClr>
              <a:buSzPts val="4000"/>
              <a:buFont typeface="Arial"/>
              <a:buNone/>
            </a:pPr>
            <a:r>
              <a:rPr lang="en-US" sz="4000">
                <a:solidFill>
                  <a:srgbClr val="0000FF"/>
                </a:solidFill>
                <a:latin typeface="Arial"/>
                <a:ea typeface="Arial"/>
                <a:cs typeface="Arial"/>
                <a:sym typeface="Arial"/>
              </a:rPr>
              <a:t>Challenges to Fellowship Development and Growth</a:t>
            </a:r>
            <a:endParaRPr/>
          </a:p>
        </p:txBody>
      </p:sp>
      <p:sp>
        <p:nvSpPr>
          <p:cNvPr id="519" name="Google Shape;519;p8"/>
          <p:cNvSpPr txBox="1">
            <a:spLocks noGrp="1"/>
          </p:cNvSpPr>
          <p:nvPr>
            <p:ph type="body" idx="1"/>
          </p:nvPr>
        </p:nvSpPr>
        <p:spPr>
          <a:xfrm>
            <a:off x="5149792" y="1921967"/>
            <a:ext cx="6376163" cy="3987571"/>
          </a:xfrm>
          <a:prstGeom prst="rect">
            <a:avLst/>
          </a:prstGeom>
          <a:noFill/>
          <a:ln>
            <a:noFill/>
          </a:ln>
        </p:spPr>
        <p:txBody>
          <a:bodyPr spcFirstLastPara="1" wrap="square" lIns="0" tIns="0" rIns="0" bIns="0" anchor="t" anchorCtr="0">
            <a:noAutofit/>
          </a:bodyPr>
          <a:lstStyle/>
          <a:p>
            <a:pPr marL="463550" lvl="0" indent="-463550" algn="l" rtl="0">
              <a:lnSpc>
                <a:spcPct val="100000"/>
              </a:lnSpc>
              <a:spcBef>
                <a:spcPts val="0"/>
              </a:spcBef>
              <a:spcAft>
                <a:spcPts val="0"/>
              </a:spcAft>
              <a:buClr>
                <a:schemeClr val="dk1"/>
              </a:buClr>
              <a:buSzPts val="2400"/>
              <a:buFont typeface="Noto Sans Symbols"/>
              <a:buChar char="❖"/>
            </a:pPr>
            <a:r>
              <a:rPr lang="en-US" sz="2400">
                <a:latin typeface="Arial"/>
                <a:ea typeface="Arial"/>
                <a:cs typeface="Arial"/>
                <a:sym typeface="Arial"/>
              </a:rPr>
              <a:t>Lack of trusted servants</a:t>
            </a:r>
            <a:endParaRPr/>
          </a:p>
          <a:p>
            <a:pPr marL="463550" lvl="0" indent="-463550" algn="l" rtl="0">
              <a:lnSpc>
                <a:spcPct val="100000"/>
              </a:lnSpc>
              <a:spcBef>
                <a:spcPts val="600"/>
              </a:spcBef>
              <a:spcAft>
                <a:spcPts val="0"/>
              </a:spcAft>
              <a:buClr>
                <a:schemeClr val="dk1"/>
              </a:buClr>
              <a:buSzPts val="2400"/>
              <a:buFont typeface="Noto Sans Symbols"/>
              <a:buChar char="❖"/>
            </a:pPr>
            <a:r>
              <a:rPr lang="en-US" sz="2400">
                <a:latin typeface="Arial"/>
                <a:ea typeface="Arial"/>
                <a:cs typeface="Arial"/>
                <a:sym typeface="Arial"/>
              </a:rPr>
              <a:t>Inconsistency in service delivery; less services offered to groups</a:t>
            </a:r>
            <a:endParaRPr/>
          </a:p>
          <a:p>
            <a:pPr marL="463550" lvl="0" indent="-463550" algn="l" rtl="0">
              <a:lnSpc>
                <a:spcPct val="100000"/>
              </a:lnSpc>
              <a:spcBef>
                <a:spcPts val="600"/>
              </a:spcBef>
              <a:spcAft>
                <a:spcPts val="0"/>
              </a:spcAft>
              <a:buClr>
                <a:schemeClr val="dk1"/>
              </a:buClr>
              <a:buSzPts val="2400"/>
              <a:buFont typeface="Noto Sans Symbols"/>
              <a:buChar char="❖"/>
            </a:pPr>
            <a:r>
              <a:rPr lang="en-US" sz="2400">
                <a:latin typeface="Arial"/>
                <a:ea typeface="Arial"/>
                <a:cs typeface="Arial"/>
                <a:sym typeface="Arial"/>
              </a:rPr>
              <a:t>Fewer available meetings</a:t>
            </a:r>
            <a:endParaRPr/>
          </a:p>
          <a:p>
            <a:pPr marL="463550" lvl="0" indent="-463550" algn="l" rtl="0">
              <a:lnSpc>
                <a:spcPct val="100000"/>
              </a:lnSpc>
              <a:spcBef>
                <a:spcPts val="600"/>
              </a:spcBef>
              <a:spcAft>
                <a:spcPts val="0"/>
              </a:spcAft>
              <a:buClr>
                <a:schemeClr val="dk1"/>
              </a:buClr>
              <a:buSzPts val="2400"/>
              <a:buFont typeface="Noto Sans Symbols"/>
              <a:buChar char="❖"/>
            </a:pPr>
            <a:r>
              <a:rPr lang="en-US" sz="2400">
                <a:latin typeface="Arial"/>
                <a:ea typeface="Arial"/>
                <a:cs typeface="Arial"/>
                <a:sym typeface="Arial"/>
              </a:rPr>
              <a:t>Lack of public awareness of NA</a:t>
            </a:r>
            <a:endParaRPr/>
          </a:p>
          <a:p>
            <a:pPr marL="463550" lvl="0" indent="-463550" algn="l" rtl="0">
              <a:lnSpc>
                <a:spcPct val="100000"/>
              </a:lnSpc>
              <a:spcBef>
                <a:spcPts val="600"/>
              </a:spcBef>
              <a:spcAft>
                <a:spcPts val="0"/>
              </a:spcAft>
              <a:buClr>
                <a:schemeClr val="dk1"/>
              </a:buClr>
              <a:buSzPts val="2400"/>
              <a:buFont typeface="Noto Sans Symbols"/>
              <a:buChar char="❖"/>
            </a:pPr>
            <a:r>
              <a:rPr lang="en-US" sz="2400">
                <a:latin typeface="Arial"/>
                <a:ea typeface="Arial"/>
                <a:cs typeface="Arial"/>
                <a:sym typeface="Arial"/>
              </a:rPr>
              <a:t>Geographical boundaries</a:t>
            </a:r>
            <a:endParaRPr/>
          </a:p>
          <a:p>
            <a:pPr marL="463550" lvl="0" indent="-463550" algn="l" rtl="0">
              <a:lnSpc>
                <a:spcPct val="100000"/>
              </a:lnSpc>
              <a:spcBef>
                <a:spcPts val="600"/>
              </a:spcBef>
              <a:spcAft>
                <a:spcPts val="0"/>
              </a:spcAft>
              <a:buClr>
                <a:schemeClr val="dk1"/>
              </a:buClr>
              <a:buSzPts val="2400"/>
              <a:buFont typeface="Noto Sans Symbols"/>
              <a:buChar char="❖"/>
            </a:pPr>
            <a:r>
              <a:rPr lang="en-US" sz="2400">
                <a:latin typeface="Arial"/>
                <a:ea typeface="Arial"/>
                <a:cs typeface="Arial"/>
                <a:sym typeface="Arial"/>
              </a:rPr>
              <a:t>Language barriers</a:t>
            </a:r>
            <a:endParaRPr/>
          </a:p>
          <a:p>
            <a:pPr marL="463550" lvl="0" indent="-463550" algn="l" rtl="0">
              <a:lnSpc>
                <a:spcPct val="100000"/>
              </a:lnSpc>
              <a:spcBef>
                <a:spcPts val="600"/>
              </a:spcBef>
              <a:spcAft>
                <a:spcPts val="0"/>
              </a:spcAft>
              <a:buClr>
                <a:schemeClr val="dk1"/>
              </a:buClr>
              <a:buSzPts val="2400"/>
              <a:buFont typeface="Noto Sans Symbols"/>
              <a:buChar char="❖"/>
            </a:pPr>
            <a:r>
              <a:rPr lang="en-US" sz="2400">
                <a:latin typeface="Arial"/>
                <a:ea typeface="Arial"/>
                <a:cs typeface="Arial"/>
                <a:sym typeface="Arial"/>
              </a:rPr>
              <a:t>Other Twelve Step, Religious, Treatment programs in the same community</a:t>
            </a:r>
            <a:endParaRPr/>
          </a:p>
        </p:txBody>
      </p:sp>
      <p:pic>
        <p:nvPicPr>
          <p:cNvPr id="520" name="Google Shape;520;p8" descr="Green shoots sprouting from the ground"/>
          <p:cNvPicPr preferRelativeResize="0">
            <a:picLocks noGrp="1"/>
          </p:cNvPicPr>
          <p:nvPr>
            <p:ph type="pic" idx="2"/>
          </p:nvPr>
        </p:nvPicPr>
        <p:blipFill rotWithShape="1">
          <a:blip r:embed="rId3">
            <a:alphaModFix/>
          </a:blip>
          <a:srcRect l="25470" r="25471"/>
          <a:stretch/>
        </p:blipFill>
        <p:spPr>
          <a:xfrm>
            <a:off x="22577" y="11291"/>
            <a:ext cx="4546212" cy="5520265"/>
          </a:xfrm>
          <a:prstGeom prst="rect">
            <a:avLst/>
          </a:prstGeom>
          <a:solidFill>
            <a:srgbClr val="670000"/>
          </a:solidFill>
          <a:ln>
            <a:noFill/>
          </a:ln>
        </p:spPr>
      </p:pic>
      <p:pic>
        <p:nvPicPr>
          <p:cNvPr id="521" name="Google Shape;521;p8"/>
          <p:cNvPicPr preferRelativeResize="0"/>
          <p:nvPr/>
        </p:nvPicPr>
        <p:blipFill rotWithShape="1">
          <a:blip r:embed="rId4">
            <a:alphaModFix/>
          </a:blip>
          <a:srcRect/>
          <a:stretch/>
        </p:blipFill>
        <p:spPr>
          <a:xfrm>
            <a:off x="11229283" y="6268293"/>
            <a:ext cx="586740" cy="506580"/>
          </a:xfrm>
          <a:prstGeom prst="ellipse">
            <a:avLst/>
          </a:prstGeom>
          <a:noFill/>
          <a:ln w="63500" cap="rnd" cmpd="sng">
            <a:solidFill>
              <a:srgbClr val="333333"/>
            </a:solidFill>
            <a:prstDash val="solid"/>
            <a:round/>
            <a:headEnd type="none" w="sm" len="sm"/>
            <a:tailEnd type="none" w="sm" len="sm"/>
          </a:ln>
          <a:effectLst>
            <a:outerShdw blurRad="381000" dist="292100" dir="5400000" sx="-80000" sy="-18000" rotWithShape="0">
              <a:srgbClr val="000000">
                <a:alpha val="21960"/>
              </a:srgbClr>
            </a:outerShdw>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Google Shape;527;p9"/>
          <p:cNvSpPr txBox="1">
            <a:spLocks noGrp="1"/>
          </p:cNvSpPr>
          <p:nvPr>
            <p:ph type="title"/>
          </p:nvPr>
        </p:nvSpPr>
        <p:spPr>
          <a:xfrm>
            <a:off x="4600001" y="816402"/>
            <a:ext cx="7153953" cy="131399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0000FF"/>
              </a:buClr>
              <a:buSzPts val="4000"/>
              <a:buFont typeface="Arial"/>
              <a:buNone/>
            </a:pPr>
            <a:r>
              <a:rPr lang="en-US" sz="4000">
                <a:solidFill>
                  <a:srgbClr val="0000FF"/>
                </a:solidFill>
                <a:latin typeface="Arial"/>
                <a:ea typeface="Arial"/>
                <a:cs typeface="Arial"/>
                <a:sym typeface="Arial"/>
              </a:rPr>
              <a:t>Benefits of Formal Fellowship Development Service  </a:t>
            </a:r>
            <a:endParaRPr/>
          </a:p>
        </p:txBody>
      </p:sp>
      <p:sp>
        <p:nvSpPr>
          <p:cNvPr id="528" name="Google Shape;528;p9"/>
          <p:cNvSpPr txBox="1">
            <a:spLocks noGrp="1"/>
          </p:cNvSpPr>
          <p:nvPr>
            <p:ph type="body" idx="1"/>
          </p:nvPr>
        </p:nvSpPr>
        <p:spPr>
          <a:xfrm>
            <a:off x="4739186" y="2251080"/>
            <a:ext cx="6614781" cy="3653189"/>
          </a:xfrm>
          <a:prstGeom prst="rect">
            <a:avLst/>
          </a:prstGeom>
          <a:noFill/>
          <a:ln>
            <a:noFill/>
          </a:ln>
        </p:spPr>
        <p:txBody>
          <a:bodyPr spcFirstLastPara="1" wrap="square" lIns="0" tIns="0" rIns="0" bIns="0" anchor="t" anchorCtr="0">
            <a:noAutofit/>
          </a:bodyPr>
          <a:lstStyle/>
          <a:p>
            <a:pPr marL="519113" lvl="0" indent="-519113" algn="l" rtl="0">
              <a:lnSpc>
                <a:spcPct val="100000"/>
              </a:lnSpc>
              <a:spcBef>
                <a:spcPts val="0"/>
              </a:spcBef>
              <a:spcAft>
                <a:spcPts val="0"/>
              </a:spcAft>
              <a:buClr>
                <a:schemeClr val="dk1"/>
              </a:buClr>
              <a:buSzPts val="2200"/>
              <a:buFont typeface="Noto Sans Symbols"/>
              <a:buChar char="❖"/>
            </a:pPr>
            <a:r>
              <a:rPr lang="en-US" sz="2200">
                <a:latin typeface="Arial"/>
                <a:ea typeface="Arial"/>
                <a:cs typeface="Arial"/>
                <a:sym typeface="Arial"/>
              </a:rPr>
              <a:t>Adapting to the change in times, and membership needs</a:t>
            </a:r>
            <a:endParaRPr/>
          </a:p>
          <a:p>
            <a:pPr marL="519113" lvl="0" indent="-519113" algn="l" rtl="0">
              <a:lnSpc>
                <a:spcPct val="100000"/>
              </a:lnSpc>
              <a:spcBef>
                <a:spcPts val="1200"/>
              </a:spcBef>
              <a:spcAft>
                <a:spcPts val="0"/>
              </a:spcAft>
              <a:buClr>
                <a:schemeClr val="dk1"/>
              </a:buClr>
              <a:buSzPts val="2200"/>
              <a:buFont typeface="Noto Sans Symbols"/>
              <a:buChar char="❖"/>
            </a:pPr>
            <a:r>
              <a:rPr lang="en-US" sz="2200">
                <a:latin typeface="Arial"/>
                <a:ea typeface="Arial"/>
                <a:cs typeface="Arial"/>
                <a:sym typeface="Arial"/>
              </a:rPr>
              <a:t>Rooted in growth, unity, and support</a:t>
            </a:r>
            <a:endParaRPr/>
          </a:p>
          <a:p>
            <a:pPr marL="519113" lvl="0" indent="-519113" algn="l" rtl="0">
              <a:lnSpc>
                <a:spcPct val="100000"/>
              </a:lnSpc>
              <a:spcBef>
                <a:spcPts val="1200"/>
              </a:spcBef>
              <a:spcAft>
                <a:spcPts val="0"/>
              </a:spcAft>
              <a:buClr>
                <a:schemeClr val="dk1"/>
              </a:buClr>
              <a:buSzPts val="2200"/>
              <a:buFont typeface="Noto Sans Symbols"/>
              <a:buChar char="❖"/>
            </a:pPr>
            <a:r>
              <a:rPr lang="en-US" sz="2200">
                <a:latin typeface="Arial"/>
                <a:ea typeface="Arial"/>
                <a:cs typeface="Arial"/>
                <a:sym typeface="Arial"/>
              </a:rPr>
              <a:t>More consistent service delivery</a:t>
            </a:r>
            <a:endParaRPr/>
          </a:p>
          <a:p>
            <a:pPr marL="519113" lvl="0" indent="-519113" algn="l" rtl="0">
              <a:lnSpc>
                <a:spcPct val="100000"/>
              </a:lnSpc>
              <a:spcBef>
                <a:spcPts val="1200"/>
              </a:spcBef>
              <a:spcAft>
                <a:spcPts val="0"/>
              </a:spcAft>
              <a:buClr>
                <a:schemeClr val="dk1"/>
              </a:buClr>
              <a:buSzPts val="2200"/>
              <a:buFont typeface="Noto Sans Symbols"/>
              <a:buChar char="❖"/>
            </a:pPr>
            <a:r>
              <a:rPr lang="en-US" sz="2200">
                <a:latin typeface="Arial"/>
                <a:ea typeface="Arial"/>
                <a:cs typeface="Arial"/>
                <a:sym typeface="Arial"/>
              </a:rPr>
              <a:t>Better trained trusted servants</a:t>
            </a:r>
            <a:endParaRPr/>
          </a:p>
          <a:p>
            <a:pPr marL="519113" lvl="0" indent="-519113" algn="l" rtl="0">
              <a:lnSpc>
                <a:spcPct val="100000"/>
              </a:lnSpc>
              <a:spcBef>
                <a:spcPts val="1200"/>
              </a:spcBef>
              <a:spcAft>
                <a:spcPts val="0"/>
              </a:spcAft>
              <a:buClr>
                <a:schemeClr val="dk1"/>
              </a:buClr>
              <a:buSzPts val="2200"/>
              <a:buFont typeface="Noto Sans Symbols"/>
              <a:buChar char="❖"/>
            </a:pPr>
            <a:r>
              <a:rPr lang="en-US" sz="2200">
                <a:latin typeface="Arial"/>
                <a:ea typeface="Arial"/>
                <a:cs typeface="Arial"/>
                <a:sym typeface="Arial"/>
              </a:rPr>
              <a:t>Planning centered and purpose-driven</a:t>
            </a:r>
            <a:endParaRPr/>
          </a:p>
          <a:p>
            <a:pPr marL="519113" lvl="0" indent="-519113" algn="l" rtl="0">
              <a:lnSpc>
                <a:spcPct val="100000"/>
              </a:lnSpc>
              <a:spcBef>
                <a:spcPts val="1200"/>
              </a:spcBef>
              <a:spcAft>
                <a:spcPts val="0"/>
              </a:spcAft>
              <a:buClr>
                <a:schemeClr val="dk1"/>
              </a:buClr>
              <a:buSzPts val="2200"/>
              <a:buFont typeface="Noto Sans Symbols"/>
              <a:buChar char="❖"/>
            </a:pPr>
            <a:r>
              <a:rPr lang="en-US" sz="2200">
                <a:latin typeface="Arial"/>
                <a:ea typeface="Arial"/>
                <a:cs typeface="Arial"/>
                <a:sym typeface="Arial"/>
              </a:rPr>
              <a:t>Creativity breaths life into services</a:t>
            </a:r>
            <a:endParaRPr/>
          </a:p>
          <a:p>
            <a:pPr marL="519113" lvl="0" indent="-519113" algn="l" rtl="0">
              <a:lnSpc>
                <a:spcPct val="100000"/>
              </a:lnSpc>
              <a:spcBef>
                <a:spcPts val="1200"/>
              </a:spcBef>
              <a:spcAft>
                <a:spcPts val="0"/>
              </a:spcAft>
              <a:buClr>
                <a:schemeClr val="dk1"/>
              </a:buClr>
              <a:buSzPts val="2200"/>
              <a:buFont typeface="Noto Sans Symbols"/>
              <a:buChar char="❖"/>
            </a:pPr>
            <a:r>
              <a:rPr lang="en-US" sz="2200">
                <a:latin typeface="Arial"/>
                <a:ea typeface="Arial"/>
                <a:cs typeface="Arial"/>
                <a:sym typeface="Arial"/>
              </a:rPr>
              <a:t>Avoiding complacency with our service delivery</a:t>
            </a:r>
            <a:endParaRPr sz="1800">
              <a:latin typeface="Arial"/>
              <a:ea typeface="Arial"/>
              <a:cs typeface="Arial"/>
              <a:sym typeface="Arial"/>
            </a:endParaRPr>
          </a:p>
        </p:txBody>
      </p:sp>
      <p:sp>
        <p:nvSpPr>
          <p:cNvPr id="529" name="Google Shape;529;p9"/>
          <p:cNvSpPr txBox="1">
            <a:spLocks noGrp="1"/>
          </p:cNvSpPr>
          <p:nvPr>
            <p:ph type="sldNum" idx="12"/>
          </p:nvPr>
        </p:nvSpPr>
        <p:spPr>
          <a:xfrm>
            <a:off x="11230806" y="6327866"/>
            <a:ext cx="389686" cy="393610"/>
          </a:xfrm>
          <a:prstGeom prst="rect">
            <a:avLst/>
          </a:prstGeom>
          <a:noFill/>
          <a:ln>
            <a:noFill/>
          </a:ln>
        </p:spPr>
        <p:txBody>
          <a:bodyPr spcFirstLastPara="1" wrap="square" lIns="0" tIns="45700" rIns="0" bIns="45700" anchor="ctr" anchorCtr="1">
            <a:noAutofit/>
          </a:bodyPr>
          <a:lstStyle/>
          <a:p>
            <a:pPr marL="0" lvl="0" indent="0" algn="ctr" rtl="0">
              <a:spcBef>
                <a:spcPts val="0"/>
              </a:spcBef>
              <a:spcAft>
                <a:spcPts val="0"/>
              </a:spcAft>
              <a:buNone/>
            </a:pPr>
            <a:fld id="{00000000-1234-1234-1234-123412341234}" type="slidenum">
              <a:rPr lang="en-US"/>
              <a:t>9</a:t>
            </a:fld>
            <a:endParaRPr/>
          </a:p>
        </p:txBody>
      </p:sp>
      <p:pic>
        <p:nvPicPr>
          <p:cNvPr id="530" name="Google Shape;530;p9" descr="Sunlight in the forest"/>
          <p:cNvPicPr preferRelativeResize="0">
            <a:picLocks noGrp="1"/>
          </p:cNvPicPr>
          <p:nvPr>
            <p:ph type="pic" idx="2"/>
          </p:nvPr>
        </p:nvPicPr>
        <p:blipFill rotWithShape="1">
          <a:blip r:embed="rId3">
            <a:alphaModFix/>
          </a:blip>
          <a:srcRect l="25457" r="25457"/>
          <a:stretch/>
        </p:blipFill>
        <p:spPr>
          <a:xfrm>
            <a:off x="-2" y="1"/>
            <a:ext cx="4546213" cy="5689599"/>
          </a:xfrm>
          <a:prstGeom prst="rect">
            <a:avLst/>
          </a:prstGeom>
          <a:solidFill>
            <a:srgbClr val="670000"/>
          </a:solidFill>
          <a:ln>
            <a:noFill/>
          </a:ln>
        </p:spPr>
      </p:pic>
      <p:pic>
        <p:nvPicPr>
          <p:cNvPr id="531" name="Google Shape;531;p9"/>
          <p:cNvPicPr preferRelativeResize="0"/>
          <p:nvPr/>
        </p:nvPicPr>
        <p:blipFill rotWithShape="1">
          <a:blip r:embed="rId4">
            <a:alphaModFix/>
          </a:blip>
          <a:srcRect/>
          <a:stretch/>
        </p:blipFill>
        <p:spPr>
          <a:xfrm>
            <a:off x="11266831" y="6327866"/>
            <a:ext cx="519549" cy="452074"/>
          </a:xfrm>
          <a:prstGeom prst="ellipse">
            <a:avLst/>
          </a:prstGeom>
          <a:noFill/>
          <a:ln w="63500" cap="rnd" cmpd="sng">
            <a:solidFill>
              <a:srgbClr val="333333"/>
            </a:solidFill>
            <a:prstDash val="solid"/>
            <a:round/>
            <a:headEnd type="none" w="sm" len="sm"/>
            <a:tailEnd type="none" w="sm" len="sm"/>
          </a:ln>
          <a:effectLst>
            <a:outerShdw blurRad="381000" dist="292100" dir="5400000" sx="-80000" sy="-18000" rotWithShape="0">
              <a:srgbClr val="000000">
                <a:alpha val="21960"/>
              </a:srgbClr>
            </a:outerShdw>
          </a:effectLst>
        </p:spPr>
      </p:pic>
      <p:pic>
        <p:nvPicPr>
          <p:cNvPr id="532" name="Google Shape;532;p9"/>
          <p:cNvPicPr preferRelativeResize="0"/>
          <p:nvPr/>
        </p:nvPicPr>
        <p:blipFill rotWithShape="1">
          <a:blip r:embed="rId4">
            <a:alphaModFix/>
          </a:blip>
          <a:srcRect/>
          <a:stretch/>
        </p:blipFill>
        <p:spPr>
          <a:xfrm>
            <a:off x="11229283" y="6268293"/>
            <a:ext cx="586740" cy="506580"/>
          </a:xfrm>
          <a:prstGeom prst="ellipse">
            <a:avLst/>
          </a:prstGeom>
          <a:noFill/>
          <a:ln w="63500" cap="rnd" cmpd="sng">
            <a:solidFill>
              <a:srgbClr val="333333"/>
            </a:solidFill>
            <a:prstDash val="solid"/>
            <a:round/>
            <a:headEnd type="none" w="sm" len="sm"/>
            <a:tailEnd type="none" w="sm" len="sm"/>
          </a:ln>
          <a:effectLst>
            <a:outerShdw blurRad="381000" dist="292100" dir="5400000" sx="-80000" sy="-18000" rotWithShape="0">
              <a:srgbClr val="000000">
                <a:alpha val="21960"/>
              </a:srgbClr>
            </a:outerShdw>
          </a:effectLst>
        </p:spPr>
      </p:pic>
    </p:spTree>
  </p:cSld>
  <p:clrMapOvr>
    <a:masterClrMapping/>
  </p:clrMapOvr>
</p:sld>
</file>

<file path=ppt/theme/theme1.xml><?xml version="1.0" encoding="utf-8"?>
<a:theme xmlns:a="http://schemas.openxmlformats.org/drawingml/2006/main" name="Office Theme">
  <a:themeElements>
    <a:clrScheme name="Custom 28">
      <a:dk1>
        <a:srgbClr val="000000"/>
      </a:dk1>
      <a:lt1>
        <a:srgbClr val="FFFFFF"/>
      </a:lt1>
      <a:dk2>
        <a:srgbClr val="44546A"/>
      </a:dk2>
      <a:lt2>
        <a:srgbClr val="D9D9D9"/>
      </a:lt2>
      <a:accent1>
        <a:srgbClr val="FFC000"/>
      </a:accent1>
      <a:accent2>
        <a:srgbClr val="C00000"/>
      </a:accent2>
      <a:accent3>
        <a:srgbClr val="8A0000"/>
      </a:accent3>
      <a:accent4>
        <a:srgbClr val="462340"/>
      </a:accent4>
      <a:accent5>
        <a:srgbClr val="4A7260"/>
      </a:accent5>
      <a:accent6>
        <a:srgbClr val="70AD47"/>
      </a:accent6>
      <a:hlink>
        <a:srgbClr val="0070C0"/>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TotalTime>
  <Words>1363</Words>
  <Application>Microsoft Office PowerPoint</Application>
  <PresentationFormat>Widescreen</PresentationFormat>
  <Paragraphs>128</Paragraphs>
  <Slides>19</Slides>
  <Notes>17</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19</vt:i4>
      </vt:variant>
    </vt:vector>
  </HeadingPairs>
  <TitlesOfParts>
    <vt:vector size="27" baseType="lpstr">
      <vt:lpstr>Century Gothic</vt:lpstr>
      <vt:lpstr>Arial</vt:lpstr>
      <vt:lpstr>Calibri Light</vt:lpstr>
      <vt:lpstr>Noto Sans Symbols</vt:lpstr>
      <vt:lpstr>Calibri</vt:lpstr>
      <vt:lpstr>Office Theme</vt:lpstr>
      <vt:lpstr>1_Office Theme</vt:lpstr>
      <vt:lpstr>2_Office Theme</vt:lpstr>
      <vt:lpstr>What is  Fellowship Development?</vt:lpstr>
      <vt:lpstr>New and Shiny Words!</vt:lpstr>
      <vt:lpstr>Topics Today  </vt:lpstr>
      <vt:lpstr>What is Fellowship Development</vt:lpstr>
      <vt:lpstr>Informal Fellowship Development </vt:lpstr>
      <vt:lpstr>Formal Fellowship Development </vt:lpstr>
      <vt:lpstr>What does Fellowship Development look like? </vt:lpstr>
      <vt:lpstr>Challenges to Fellowship Development and Growth</vt:lpstr>
      <vt:lpstr>Benefits of Formal Fellowship Development Service  </vt:lpstr>
      <vt:lpstr>PowerPoint Presentation</vt:lpstr>
      <vt:lpstr>Using what we have available …</vt:lpstr>
      <vt:lpstr>Components of Fellowship Development</vt:lpstr>
      <vt:lpstr>Relationships</vt:lpstr>
      <vt:lpstr>Benefits of Fellowship Development</vt:lpstr>
      <vt:lpstr>PowerPoint Presentation</vt:lpstr>
      <vt:lpstr>Fellowship Development</vt:lpstr>
      <vt:lpstr>Can We Share?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is  Fellowship Development?</dc:title>
  <dc:creator>Kris Record</dc:creator>
  <cp:lastModifiedBy>pamela seevers</cp:lastModifiedBy>
  <cp:revision>4</cp:revision>
  <dcterms:created xsi:type="dcterms:W3CDTF">2021-02-25T22:36:42Z</dcterms:created>
  <dcterms:modified xsi:type="dcterms:W3CDTF">2024-03-15T02:47:42Z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