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9.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44.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45.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4036" r:id="rId1"/>
  </p:sldMasterIdLst>
  <p:notesMasterIdLst>
    <p:notesMasterId r:id="rId58"/>
  </p:notesMasterIdLst>
  <p:sldIdLst>
    <p:sldId id="256" r:id="rId2"/>
    <p:sldId id="257" r:id="rId3"/>
    <p:sldId id="317" r:id="rId4"/>
    <p:sldId id="311"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309" r:id="rId20"/>
    <p:sldId id="275" r:id="rId21"/>
    <p:sldId id="276" r:id="rId22"/>
    <p:sldId id="277" r:id="rId23"/>
    <p:sldId id="278" r:id="rId24"/>
    <p:sldId id="279" r:id="rId25"/>
    <p:sldId id="310" r:id="rId26"/>
    <p:sldId id="281" r:id="rId27"/>
    <p:sldId id="282" r:id="rId28"/>
    <p:sldId id="283" r:id="rId29"/>
    <p:sldId id="284" r:id="rId30"/>
    <p:sldId id="285" r:id="rId31"/>
    <p:sldId id="286" r:id="rId32"/>
    <p:sldId id="287" r:id="rId33"/>
    <p:sldId id="288" r:id="rId34"/>
    <p:sldId id="289" r:id="rId35"/>
    <p:sldId id="290" r:id="rId36"/>
    <p:sldId id="291" r:id="rId37"/>
    <p:sldId id="312" r:id="rId38"/>
    <p:sldId id="293" r:id="rId39"/>
    <p:sldId id="294" r:id="rId40"/>
    <p:sldId id="295" r:id="rId41"/>
    <p:sldId id="296" r:id="rId42"/>
    <p:sldId id="318" r:id="rId43"/>
    <p:sldId id="319" r:id="rId44"/>
    <p:sldId id="320" r:id="rId45"/>
    <p:sldId id="316" r:id="rId46"/>
    <p:sldId id="302" r:id="rId47"/>
    <p:sldId id="303" r:id="rId48"/>
    <p:sldId id="305" r:id="rId49"/>
    <p:sldId id="306" r:id="rId50"/>
    <p:sldId id="307" r:id="rId51"/>
    <p:sldId id="308" r:id="rId52"/>
    <p:sldId id="313" r:id="rId53"/>
    <p:sldId id="298" r:id="rId54"/>
    <p:sldId id="314" r:id="rId55"/>
    <p:sldId id="300" r:id="rId56"/>
    <p:sldId id="315" r:id="rId57"/>
  </p:sldIdLst>
  <p:sldSz cx="9144000" cy="5143500" type="screen16x9"/>
  <p:notesSz cx="6858000" cy="9144000"/>
  <p:embeddedFontLst>
    <p:embeddedFont>
      <p:font typeface="Garamond" panose="02020404030301010803" pitchFamily="18" charset="0"/>
      <p:regular r:id="rId59"/>
      <p:bold r:id="rId60"/>
      <p:italic r:id="rId61"/>
      <p:boldItalic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7F99C66-F4CC-4C50-BA76-9F156E6E45E1}">
  <a:tblStyle styleId="{57F99C66-F4CC-4C50-BA76-9F156E6E45E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8003"/>
  </p:normalViewPr>
  <p:slideViewPr>
    <p:cSldViewPr snapToGrid="0">
      <p:cViewPr varScale="1">
        <p:scale>
          <a:sx n="89" d="100"/>
          <a:sy n="89" d="100"/>
        </p:scale>
        <p:origin x="1320"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1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_rels/data15.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diagrams/_rels/data16.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ata18.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diagrams/_rels/data2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svg"/><Relationship Id="rId1" Type="http://schemas.openxmlformats.org/officeDocument/2006/relationships/image" Target="../media/image70.png"/><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_rels/drawing15.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diagrams/_rels/drawing16.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rawing18.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diagrams/_rels/drawing2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svg"/><Relationship Id="rId1" Type="http://schemas.openxmlformats.org/officeDocument/2006/relationships/image" Target="../media/image70.png"/><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E22E1D-D443-4ADA-97A4-04EDAD1E219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6DAB59C-BEF5-4003-A430-31AEC2F2CA53}">
      <dgm:prSet/>
      <dgm:spPr/>
      <dgm:t>
        <a:bodyPr/>
        <a:lstStyle/>
        <a:p>
          <a:r>
            <a:rPr lang="en-US"/>
            <a:t>The Basics</a:t>
          </a:r>
        </a:p>
      </dgm:t>
    </dgm:pt>
    <dgm:pt modelId="{59E48C98-C8C3-42D6-A454-0AFFA22F417E}" type="parTrans" cxnId="{BD8C97DF-714C-4E8A-A337-1335F6057208}">
      <dgm:prSet/>
      <dgm:spPr/>
      <dgm:t>
        <a:bodyPr/>
        <a:lstStyle/>
        <a:p>
          <a:endParaRPr lang="en-US"/>
        </a:p>
      </dgm:t>
    </dgm:pt>
    <dgm:pt modelId="{B84CC160-DFB1-4A58-BA86-A3EF689A2445}" type="sibTrans" cxnId="{BD8C97DF-714C-4E8A-A337-1335F6057208}">
      <dgm:prSet/>
      <dgm:spPr/>
      <dgm:t>
        <a:bodyPr/>
        <a:lstStyle/>
        <a:p>
          <a:endParaRPr lang="en-US"/>
        </a:p>
      </dgm:t>
    </dgm:pt>
    <dgm:pt modelId="{9ED2CE99-E9DD-4DE7-AF3D-EFA15AD13DF0}">
      <dgm:prSet/>
      <dgm:spPr/>
      <dgm:t>
        <a:bodyPr/>
        <a:lstStyle/>
        <a:p>
          <a:r>
            <a:rPr lang="en-US"/>
            <a:t>Know Your Area</a:t>
          </a:r>
        </a:p>
      </dgm:t>
    </dgm:pt>
    <dgm:pt modelId="{30B6D84F-B353-46D2-A11B-6367FA71E437}" type="parTrans" cxnId="{5DB431DB-9461-4936-9A57-C2A65BD9A52F}">
      <dgm:prSet/>
      <dgm:spPr/>
      <dgm:t>
        <a:bodyPr/>
        <a:lstStyle/>
        <a:p>
          <a:endParaRPr lang="en-US"/>
        </a:p>
      </dgm:t>
    </dgm:pt>
    <dgm:pt modelId="{E3AFB75B-5A7F-46E0-AD3C-30CDA53FDD52}" type="sibTrans" cxnId="{5DB431DB-9461-4936-9A57-C2A65BD9A52F}">
      <dgm:prSet/>
      <dgm:spPr/>
      <dgm:t>
        <a:bodyPr/>
        <a:lstStyle/>
        <a:p>
          <a:endParaRPr lang="en-US"/>
        </a:p>
      </dgm:t>
    </dgm:pt>
    <dgm:pt modelId="{29C4EFEC-F1BD-421A-AACB-EECF7FAD78BE}">
      <dgm:prSet/>
      <dgm:spPr/>
      <dgm:t>
        <a:bodyPr/>
        <a:lstStyle/>
        <a:p>
          <a:r>
            <a:rPr lang="en-US"/>
            <a:t>Know Your Region</a:t>
          </a:r>
        </a:p>
      </dgm:t>
    </dgm:pt>
    <dgm:pt modelId="{75B024AA-31AE-41F8-BBF1-6DAFBD5ED1A1}" type="parTrans" cxnId="{AEEB82A5-9425-4A60-B6B4-E7887B5A6198}">
      <dgm:prSet/>
      <dgm:spPr/>
      <dgm:t>
        <a:bodyPr/>
        <a:lstStyle/>
        <a:p>
          <a:endParaRPr lang="en-US"/>
        </a:p>
      </dgm:t>
    </dgm:pt>
    <dgm:pt modelId="{FA848B92-7F9C-4BF0-AA77-8759E67DA95C}" type="sibTrans" cxnId="{AEEB82A5-9425-4A60-B6B4-E7887B5A6198}">
      <dgm:prSet/>
      <dgm:spPr/>
      <dgm:t>
        <a:bodyPr/>
        <a:lstStyle/>
        <a:p>
          <a:endParaRPr lang="en-US"/>
        </a:p>
      </dgm:t>
    </dgm:pt>
    <dgm:pt modelId="{E17AD4FF-CD60-4979-AA7A-A0E4F54837E8}">
      <dgm:prSet/>
      <dgm:spPr/>
      <dgm:t>
        <a:bodyPr/>
        <a:lstStyle/>
        <a:p>
          <a:r>
            <a:rPr lang="en-US"/>
            <a:t>Reporting </a:t>
          </a:r>
        </a:p>
      </dgm:t>
    </dgm:pt>
    <dgm:pt modelId="{E8AE8645-DCF9-4506-83AF-2D6913291A34}" type="parTrans" cxnId="{5E513156-9A66-42F1-B275-555381C6E038}">
      <dgm:prSet/>
      <dgm:spPr/>
      <dgm:t>
        <a:bodyPr/>
        <a:lstStyle/>
        <a:p>
          <a:endParaRPr lang="en-US"/>
        </a:p>
      </dgm:t>
    </dgm:pt>
    <dgm:pt modelId="{61A245E2-CC69-4EE6-A7A7-CD33A013A7BB}" type="sibTrans" cxnId="{5E513156-9A66-42F1-B275-555381C6E038}">
      <dgm:prSet/>
      <dgm:spPr/>
      <dgm:t>
        <a:bodyPr/>
        <a:lstStyle/>
        <a:p>
          <a:endParaRPr lang="en-US"/>
        </a:p>
      </dgm:t>
    </dgm:pt>
    <dgm:pt modelId="{80441E76-F8B2-44FB-B3B9-E00C786D6C59}">
      <dgm:prSet/>
      <dgm:spPr/>
      <dgm:t>
        <a:bodyPr/>
        <a:lstStyle/>
        <a:p>
          <a:r>
            <a:rPr lang="en-US"/>
            <a:t>Mentorship</a:t>
          </a:r>
        </a:p>
      </dgm:t>
    </dgm:pt>
    <dgm:pt modelId="{E94E7605-FE41-46A1-89E0-F4F0B44D4057}" type="parTrans" cxnId="{28E623FD-98DA-412A-AA3A-432068DF10A7}">
      <dgm:prSet/>
      <dgm:spPr/>
      <dgm:t>
        <a:bodyPr/>
        <a:lstStyle/>
        <a:p>
          <a:endParaRPr lang="en-US"/>
        </a:p>
      </dgm:t>
    </dgm:pt>
    <dgm:pt modelId="{C7E06D08-2380-419E-B2E6-072B37E868F3}" type="sibTrans" cxnId="{28E623FD-98DA-412A-AA3A-432068DF10A7}">
      <dgm:prSet/>
      <dgm:spPr/>
      <dgm:t>
        <a:bodyPr/>
        <a:lstStyle/>
        <a:p>
          <a:endParaRPr lang="en-US"/>
        </a:p>
      </dgm:t>
    </dgm:pt>
    <dgm:pt modelId="{57DC4B7B-205A-403C-8435-210D56B10F1B}" type="pres">
      <dgm:prSet presAssocID="{A1E22E1D-D443-4ADA-97A4-04EDAD1E2194}" presName="root" presStyleCnt="0">
        <dgm:presLayoutVars>
          <dgm:dir/>
          <dgm:resizeHandles val="exact"/>
        </dgm:presLayoutVars>
      </dgm:prSet>
      <dgm:spPr/>
    </dgm:pt>
    <dgm:pt modelId="{113E315D-3AFE-4238-946E-637657A28B77}" type="pres">
      <dgm:prSet presAssocID="{56DAB59C-BEF5-4003-A430-31AEC2F2CA53}" presName="compNode" presStyleCnt="0"/>
      <dgm:spPr/>
    </dgm:pt>
    <dgm:pt modelId="{B8A8284E-B440-403C-BE01-A6A6E34662C7}" type="pres">
      <dgm:prSet presAssocID="{56DAB59C-BEF5-4003-A430-31AEC2F2CA53}" presName="bgRect" presStyleLbl="bgShp" presStyleIdx="0" presStyleCnt="5"/>
      <dgm:spPr/>
    </dgm:pt>
    <dgm:pt modelId="{CD7CFAED-6F0C-49ED-A9BE-02C3F98F861A}" type="pres">
      <dgm:prSet presAssocID="{56DAB59C-BEF5-4003-A430-31AEC2F2CA5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7BAD9BBC-78D1-421A-9F49-3406F8FD29EE}" type="pres">
      <dgm:prSet presAssocID="{56DAB59C-BEF5-4003-A430-31AEC2F2CA53}" presName="spaceRect" presStyleCnt="0"/>
      <dgm:spPr/>
    </dgm:pt>
    <dgm:pt modelId="{1EEFC900-D538-40C3-B855-E3B1DB835D10}" type="pres">
      <dgm:prSet presAssocID="{56DAB59C-BEF5-4003-A430-31AEC2F2CA53}" presName="parTx" presStyleLbl="revTx" presStyleIdx="0" presStyleCnt="5">
        <dgm:presLayoutVars>
          <dgm:chMax val="0"/>
          <dgm:chPref val="0"/>
        </dgm:presLayoutVars>
      </dgm:prSet>
      <dgm:spPr/>
    </dgm:pt>
    <dgm:pt modelId="{463A1DD4-F557-44FF-AC41-8EFA6C730AA1}" type="pres">
      <dgm:prSet presAssocID="{B84CC160-DFB1-4A58-BA86-A3EF689A2445}" presName="sibTrans" presStyleCnt="0"/>
      <dgm:spPr/>
    </dgm:pt>
    <dgm:pt modelId="{E773DAC7-BFAD-4CF8-A8C0-D7346147852E}" type="pres">
      <dgm:prSet presAssocID="{9ED2CE99-E9DD-4DE7-AF3D-EFA15AD13DF0}" presName="compNode" presStyleCnt="0"/>
      <dgm:spPr/>
    </dgm:pt>
    <dgm:pt modelId="{2A0DADCA-1E2C-4553-8B30-8C1BE456EFF3}" type="pres">
      <dgm:prSet presAssocID="{9ED2CE99-E9DD-4DE7-AF3D-EFA15AD13DF0}" presName="bgRect" presStyleLbl="bgShp" presStyleIdx="1" presStyleCnt="5"/>
      <dgm:spPr/>
    </dgm:pt>
    <dgm:pt modelId="{D003F308-BA4B-41A3-BCDC-F144E99013B5}" type="pres">
      <dgm:prSet presAssocID="{9ED2CE99-E9DD-4DE7-AF3D-EFA15AD13DF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r"/>
        </a:ext>
      </dgm:extLst>
    </dgm:pt>
    <dgm:pt modelId="{C592D6C4-65B0-4BBC-BA8A-DE3C7F013B33}" type="pres">
      <dgm:prSet presAssocID="{9ED2CE99-E9DD-4DE7-AF3D-EFA15AD13DF0}" presName="spaceRect" presStyleCnt="0"/>
      <dgm:spPr/>
    </dgm:pt>
    <dgm:pt modelId="{6898B828-B93E-4D70-AC71-31946BC546CC}" type="pres">
      <dgm:prSet presAssocID="{9ED2CE99-E9DD-4DE7-AF3D-EFA15AD13DF0}" presName="parTx" presStyleLbl="revTx" presStyleIdx="1" presStyleCnt="5">
        <dgm:presLayoutVars>
          <dgm:chMax val="0"/>
          <dgm:chPref val="0"/>
        </dgm:presLayoutVars>
      </dgm:prSet>
      <dgm:spPr/>
    </dgm:pt>
    <dgm:pt modelId="{FCCAC3C0-429B-44A7-806C-79C287181103}" type="pres">
      <dgm:prSet presAssocID="{E3AFB75B-5A7F-46E0-AD3C-30CDA53FDD52}" presName="sibTrans" presStyleCnt="0"/>
      <dgm:spPr/>
    </dgm:pt>
    <dgm:pt modelId="{983B9330-98CC-4057-8581-E5FE3E3AB4CA}" type="pres">
      <dgm:prSet presAssocID="{29C4EFEC-F1BD-421A-AACB-EECF7FAD78BE}" presName="compNode" presStyleCnt="0"/>
      <dgm:spPr/>
    </dgm:pt>
    <dgm:pt modelId="{175FC0BD-3B67-4FEE-8410-8161C67F8985}" type="pres">
      <dgm:prSet presAssocID="{29C4EFEC-F1BD-421A-AACB-EECF7FAD78BE}" presName="bgRect" presStyleLbl="bgShp" presStyleIdx="2" presStyleCnt="5"/>
      <dgm:spPr/>
    </dgm:pt>
    <dgm:pt modelId="{191456B4-9024-46AC-B519-89F6AA54883D}" type="pres">
      <dgm:prSet presAssocID="{29C4EFEC-F1BD-421A-AACB-EECF7FAD78B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rth Globe Americas"/>
        </a:ext>
      </dgm:extLst>
    </dgm:pt>
    <dgm:pt modelId="{7A2A5115-67C6-48FD-86EF-870D1DB62ED4}" type="pres">
      <dgm:prSet presAssocID="{29C4EFEC-F1BD-421A-AACB-EECF7FAD78BE}" presName="spaceRect" presStyleCnt="0"/>
      <dgm:spPr/>
    </dgm:pt>
    <dgm:pt modelId="{21E1B19C-D507-427A-8BD3-9634E437591A}" type="pres">
      <dgm:prSet presAssocID="{29C4EFEC-F1BD-421A-AACB-EECF7FAD78BE}" presName="parTx" presStyleLbl="revTx" presStyleIdx="2" presStyleCnt="5">
        <dgm:presLayoutVars>
          <dgm:chMax val="0"/>
          <dgm:chPref val="0"/>
        </dgm:presLayoutVars>
      </dgm:prSet>
      <dgm:spPr/>
    </dgm:pt>
    <dgm:pt modelId="{C3862326-A412-43D7-BE31-E6C86066C9D5}" type="pres">
      <dgm:prSet presAssocID="{FA848B92-7F9C-4BF0-AA77-8759E67DA95C}" presName="sibTrans" presStyleCnt="0"/>
      <dgm:spPr/>
    </dgm:pt>
    <dgm:pt modelId="{5B27E873-0036-4C7E-9595-7754B0502B42}" type="pres">
      <dgm:prSet presAssocID="{E17AD4FF-CD60-4979-AA7A-A0E4F54837E8}" presName="compNode" presStyleCnt="0"/>
      <dgm:spPr/>
    </dgm:pt>
    <dgm:pt modelId="{2696AB7B-13F6-4D14-A237-1DBA45B272AF}" type="pres">
      <dgm:prSet presAssocID="{E17AD4FF-CD60-4979-AA7A-A0E4F54837E8}" presName="bgRect" presStyleLbl="bgShp" presStyleIdx="3" presStyleCnt="5"/>
      <dgm:spPr/>
    </dgm:pt>
    <dgm:pt modelId="{5EE6D259-2BE8-47FF-99FC-9FBB543A603E}" type="pres">
      <dgm:prSet presAssocID="{E17AD4FF-CD60-4979-AA7A-A0E4F54837E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r chart"/>
        </a:ext>
      </dgm:extLst>
    </dgm:pt>
    <dgm:pt modelId="{8C1A2C28-9ACD-475D-9ADE-3C52E8C1FA11}" type="pres">
      <dgm:prSet presAssocID="{E17AD4FF-CD60-4979-AA7A-A0E4F54837E8}" presName="spaceRect" presStyleCnt="0"/>
      <dgm:spPr/>
    </dgm:pt>
    <dgm:pt modelId="{53686E37-99E8-40BD-95FC-A9811BC9CB8D}" type="pres">
      <dgm:prSet presAssocID="{E17AD4FF-CD60-4979-AA7A-A0E4F54837E8}" presName="parTx" presStyleLbl="revTx" presStyleIdx="3" presStyleCnt="5">
        <dgm:presLayoutVars>
          <dgm:chMax val="0"/>
          <dgm:chPref val="0"/>
        </dgm:presLayoutVars>
      </dgm:prSet>
      <dgm:spPr/>
    </dgm:pt>
    <dgm:pt modelId="{22C8373F-24FB-417D-B1D9-1C5C94EE2F87}" type="pres">
      <dgm:prSet presAssocID="{61A245E2-CC69-4EE6-A7A7-CD33A013A7BB}" presName="sibTrans" presStyleCnt="0"/>
      <dgm:spPr/>
    </dgm:pt>
    <dgm:pt modelId="{AF451090-F454-4437-A5FC-48D4838133A1}" type="pres">
      <dgm:prSet presAssocID="{80441E76-F8B2-44FB-B3B9-E00C786D6C59}" presName="compNode" presStyleCnt="0"/>
      <dgm:spPr/>
    </dgm:pt>
    <dgm:pt modelId="{2711963F-2E0A-40A5-9B29-C8ECBBE05A3E}" type="pres">
      <dgm:prSet presAssocID="{80441E76-F8B2-44FB-B3B9-E00C786D6C59}" presName="bgRect" presStyleLbl="bgShp" presStyleIdx="4" presStyleCnt="5"/>
      <dgm:spPr/>
    </dgm:pt>
    <dgm:pt modelId="{DFFC6831-7864-4F88-9C46-611FA4B882E8}" type="pres">
      <dgm:prSet presAssocID="{80441E76-F8B2-44FB-B3B9-E00C786D6C5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dshake"/>
        </a:ext>
      </dgm:extLst>
    </dgm:pt>
    <dgm:pt modelId="{2BBF5B60-0194-4671-B501-15E3FEE1B02F}" type="pres">
      <dgm:prSet presAssocID="{80441E76-F8B2-44FB-B3B9-E00C786D6C59}" presName="spaceRect" presStyleCnt="0"/>
      <dgm:spPr/>
    </dgm:pt>
    <dgm:pt modelId="{7F919DDD-A5DA-45B3-B117-DF3AFFB36DBF}" type="pres">
      <dgm:prSet presAssocID="{80441E76-F8B2-44FB-B3B9-E00C786D6C59}" presName="parTx" presStyleLbl="revTx" presStyleIdx="4" presStyleCnt="5">
        <dgm:presLayoutVars>
          <dgm:chMax val="0"/>
          <dgm:chPref val="0"/>
        </dgm:presLayoutVars>
      </dgm:prSet>
      <dgm:spPr/>
    </dgm:pt>
  </dgm:ptLst>
  <dgm:cxnLst>
    <dgm:cxn modelId="{394B230C-8ED5-4BFB-AA1C-3DEF451DBBA7}" type="presOf" srcId="{29C4EFEC-F1BD-421A-AACB-EECF7FAD78BE}" destId="{21E1B19C-D507-427A-8BD3-9634E437591A}" srcOrd="0" destOrd="0" presId="urn:microsoft.com/office/officeart/2018/2/layout/IconVerticalSolidList"/>
    <dgm:cxn modelId="{1BBE7127-CA02-4A01-97F7-B2B92013EDD0}" type="presOf" srcId="{E17AD4FF-CD60-4979-AA7A-A0E4F54837E8}" destId="{53686E37-99E8-40BD-95FC-A9811BC9CB8D}" srcOrd="0" destOrd="0" presId="urn:microsoft.com/office/officeart/2018/2/layout/IconVerticalSolidList"/>
    <dgm:cxn modelId="{72FC9967-C79A-4C56-AFD1-024A62C14FB6}" type="presOf" srcId="{56DAB59C-BEF5-4003-A430-31AEC2F2CA53}" destId="{1EEFC900-D538-40C3-B855-E3B1DB835D10}" srcOrd="0" destOrd="0" presId="urn:microsoft.com/office/officeart/2018/2/layout/IconVerticalSolidList"/>
    <dgm:cxn modelId="{34C3D74F-59AF-4D95-B449-C3F52BB57337}" type="presOf" srcId="{80441E76-F8B2-44FB-B3B9-E00C786D6C59}" destId="{7F919DDD-A5DA-45B3-B117-DF3AFFB36DBF}" srcOrd="0" destOrd="0" presId="urn:microsoft.com/office/officeart/2018/2/layout/IconVerticalSolidList"/>
    <dgm:cxn modelId="{5E513156-9A66-42F1-B275-555381C6E038}" srcId="{A1E22E1D-D443-4ADA-97A4-04EDAD1E2194}" destId="{E17AD4FF-CD60-4979-AA7A-A0E4F54837E8}" srcOrd="3" destOrd="0" parTransId="{E8AE8645-DCF9-4506-83AF-2D6913291A34}" sibTransId="{61A245E2-CC69-4EE6-A7A7-CD33A013A7BB}"/>
    <dgm:cxn modelId="{82695E83-E1A2-4F0D-9970-960AA71B401A}" type="presOf" srcId="{A1E22E1D-D443-4ADA-97A4-04EDAD1E2194}" destId="{57DC4B7B-205A-403C-8435-210D56B10F1B}" srcOrd="0" destOrd="0" presId="urn:microsoft.com/office/officeart/2018/2/layout/IconVerticalSolidList"/>
    <dgm:cxn modelId="{83FE38A1-BE89-4198-81C3-033AFB79CD88}" type="presOf" srcId="{9ED2CE99-E9DD-4DE7-AF3D-EFA15AD13DF0}" destId="{6898B828-B93E-4D70-AC71-31946BC546CC}" srcOrd="0" destOrd="0" presId="urn:microsoft.com/office/officeart/2018/2/layout/IconVerticalSolidList"/>
    <dgm:cxn modelId="{AEEB82A5-9425-4A60-B6B4-E7887B5A6198}" srcId="{A1E22E1D-D443-4ADA-97A4-04EDAD1E2194}" destId="{29C4EFEC-F1BD-421A-AACB-EECF7FAD78BE}" srcOrd="2" destOrd="0" parTransId="{75B024AA-31AE-41F8-BBF1-6DAFBD5ED1A1}" sibTransId="{FA848B92-7F9C-4BF0-AA77-8759E67DA95C}"/>
    <dgm:cxn modelId="{5DB431DB-9461-4936-9A57-C2A65BD9A52F}" srcId="{A1E22E1D-D443-4ADA-97A4-04EDAD1E2194}" destId="{9ED2CE99-E9DD-4DE7-AF3D-EFA15AD13DF0}" srcOrd="1" destOrd="0" parTransId="{30B6D84F-B353-46D2-A11B-6367FA71E437}" sibTransId="{E3AFB75B-5A7F-46E0-AD3C-30CDA53FDD52}"/>
    <dgm:cxn modelId="{BD8C97DF-714C-4E8A-A337-1335F6057208}" srcId="{A1E22E1D-D443-4ADA-97A4-04EDAD1E2194}" destId="{56DAB59C-BEF5-4003-A430-31AEC2F2CA53}" srcOrd="0" destOrd="0" parTransId="{59E48C98-C8C3-42D6-A454-0AFFA22F417E}" sibTransId="{B84CC160-DFB1-4A58-BA86-A3EF689A2445}"/>
    <dgm:cxn modelId="{28E623FD-98DA-412A-AA3A-432068DF10A7}" srcId="{A1E22E1D-D443-4ADA-97A4-04EDAD1E2194}" destId="{80441E76-F8B2-44FB-B3B9-E00C786D6C59}" srcOrd="4" destOrd="0" parTransId="{E94E7605-FE41-46A1-89E0-F4F0B44D4057}" sibTransId="{C7E06D08-2380-419E-B2E6-072B37E868F3}"/>
    <dgm:cxn modelId="{399278F8-515A-472A-ACDA-5F868A3EA3C5}" type="presParOf" srcId="{57DC4B7B-205A-403C-8435-210D56B10F1B}" destId="{113E315D-3AFE-4238-946E-637657A28B77}" srcOrd="0" destOrd="0" presId="urn:microsoft.com/office/officeart/2018/2/layout/IconVerticalSolidList"/>
    <dgm:cxn modelId="{CC87D09D-E2F3-4275-A3EE-80C04D9BDE0E}" type="presParOf" srcId="{113E315D-3AFE-4238-946E-637657A28B77}" destId="{B8A8284E-B440-403C-BE01-A6A6E34662C7}" srcOrd="0" destOrd="0" presId="urn:microsoft.com/office/officeart/2018/2/layout/IconVerticalSolidList"/>
    <dgm:cxn modelId="{D7F37727-D1A2-4E5E-AC85-329B4578EA9A}" type="presParOf" srcId="{113E315D-3AFE-4238-946E-637657A28B77}" destId="{CD7CFAED-6F0C-49ED-A9BE-02C3F98F861A}" srcOrd="1" destOrd="0" presId="urn:microsoft.com/office/officeart/2018/2/layout/IconVerticalSolidList"/>
    <dgm:cxn modelId="{7933A97D-ECC1-4A4E-9E77-22AB3CFE4C99}" type="presParOf" srcId="{113E315D-3AFE-4238-946E-637657A28B77}" destId="{7BAD9BBC-78D1-421A-9F49-3406F8FD29EE}" srcOrd="2" destOrd="0" presId="urn:microsoft.com/office/officeart/2018/2/layout/IconVerticalSolidList"/>
    <dgm:cxn modelId="{19F47BEF-5FDB-4ABE-877F-D49BF9D696D9}" type="presParOf" srcId="{113E315D-3AFE-4238-946E-637657A28B77}" destId="{1EEFC900-D538-40C3-B855-E3B1DB835D10}" srcOrd="3" destOrd="0" presId="urn:microsoft.com/office/officeart/2018/2/layout/IconVerticalSolidList"/>
    <dgm:cxn modelId="{41B384FB-EDD8-41C3-8267-8B1928FB5834}" type="presParOf" srcId="{57DC4B7B-205A-403C-8435-210D56B10F1B}" destId="{463A1DD4-F557-44FF-AC41-8EFA6C730AA1}" srcOrd="1" destOrd="0" presId="urn:microsoft.com/office/officeart/2018/2/layout/IconVerticalSolidList"/>
    <dgm:cxn modelId="{3D705BC5-EFB5-42B5-8E16-B8C62780EB14}" type="presParOf" srcId="{57DC4B7B-205A-403C-8435-210D56B10F1B}" destId="{E773DAC7-BFAD-4CF8-A8C0-D7346147852E}" srcOrd="2" destOrd="0" presId="urn:microsoft.com/office/officeart/2018/2/layout/IconVerticalSolidList"/>
    <dgm:cxn modelId="{7DB43F56-FBD6-43DE-BEAF-AE60CDA19935}" type="presParOf" srcId="{E773DAC7-BFAD-4CF8-A8C0-D7346147852E}" destId="{2A0DADCA-1E2C-4553-8B30-8C1BE456EFF3}" srcOrd="0" destOrd="0" presId="urn:microsoft.com/office/officeart/2018/2/layout/IconVerticalSolidList"/>
    <dgm:cxn modelId="{FD9A123D-4AF3-4579-8C7B-40249A20FD8E}" type="presParOf" srcId="{E773DAC7-BFAD-4CF8-A8C0-D7346147852E}" destId="{D003F308-BA4B-41A3-BCDC-F144E99013B5}" srcOrd="1" destOrd="0" presId="urn:microsoft.com/office/officeart/2018/2/layout/IconVerticalSolidList"/>
    <dgm:cxn modelId="{DE680695-0C08-4767-901C-8C9CC585F669}" type="presParOf" srcId="{E773DAC7-BFAD-4CF8-A8C0-D7346147852E}" destId="{C592D6C4-65B0-4BBC-BA8A-DE3C7F013B33}" srcOrd="2" destOrd="0" presId="urn:microsoft.com/office/officeart/2018/2/layout/IconVerticalSolidList"/>
    <dgm:cxn modelId="{803670C5-29E8-4202-A098-2611218E4E19}" type="presParOf" srcId="{E773DAC7-BFAD-4CF8-A8C0-D7346147852E}" destId="{6898B828-B93E-4D70-AC71-31946BC546CC}" srcOrd="3" destOrd="0" presId="urn:microsoft.com/office/officeart/2018/2/layout/IconVerticalSolidList"/>
    <dgm:cxn modelId="{1DCD7783-B34E-4100-A212-0EC6A807F9FF}" type="presParOf" srcId="{57DC4B7B-205A-403C-8435-210D56B10F1B}" destId="{FCCAC3C0-429B-44A7-806C-79C287181103}" srcOrd="3" destOrd="0" presId="urn:microsoft.com/office/officeart/2018/2/layout/IconVerticalSolidList"/>
    <dgm:cxn modelId="{F7745CE9-EC41-47C5-9713-8363EC2571FB}" type="presParOf" srcId="{57DC4B7B-205A-403C-8435-210D56B10F1B}" destId="{983B9330-98CC-4057-8581-E5FE3E3AB4CA}" srcOrd="4" destOrd="0" presId="urn:microsoft.com/office/officeart/2018/2/layout/IconVerticalSolidList"/>
    <dgm:cxn modelId="{AA115456-D80A-4A9A-ACC0-4FCBA0A45D1F}" type="presParOf" srcId="{983B9330-98CC-4057-8581-E5FE3E3AB4CA}" destId="{175FC0BD-3B67-4FEE-8410-8161C67F8985}" srcOrd="0" destOrd="0" presId="urn:microsoft.com/office/officeart/2018/2/layout/IconVerticalSolidList"/>
    <dgm:cxn modelId="{4D2236E1-39A6-4C19-8AE2-0DBBA47BAE64}" type="presParOf" srcId="{983B9330-98CC-4057-8581-E5FE3E3AB4CA}" destId="{191456B4-9024-46AC-B519-89F6AA54883D}" srcOrd="1" destOrd="0" presId="urn:microsoft.com/office/officeart/2018/2/layout/IconVerticalSolidList"/>
    <dgm:cxn modelId="{E1A58B81-F09F-4486-BE9E-E0C8E4634663}" type="presParOf" srcId="{983B9330-98CC-4057-8581-E5FE3E3AB4CA}" destId="{7A2A5115-67C6-48FD-86EF-870D1DB62ED4}" srcOrd="2" destOrd="0" presId="urn:microsoft.com/office/officeart/2018/2/layout/IconVerticalSolidList"/>
    <dgm:cxn modelId="{00919208-CB76-4CE0-971D-1146AFAFB582}" type="presParOf" srcId="{983B9330-98CC-4057-8581-E5FE3E3AB4CA}" destId="{21E1B19C-D507-427A-8BD3-9634E437591A}" srcOrd="3" destOrd="0" presId="urn:microsoft.com/office/officeart/2018/2/layout/IconVerticalSolidList"/>
    <dgm:cxn modelId="{BA418D86-83BD-46FA-9CFC-1021E6A14014}" type="presParOf" srcId="{57DC4B7B-205A-403C-8435-210D56B10F1B}" destId="{C3862326-A412-43D7-BE31-E6C86066C9D5}" srcOrd="5" destOrd="0" presId="urn:microsoft.com/office/officeart/2018/2/layout/IconVerticalSolidList"/>
    <dgm:cxn modelId="{B14004CF-6EBE-4926-B2A3-D1A360A8A9B6}" type="presParOf" srcId="{57DC4B7B-205A-403C-8435-210D56B10F1B}" destId="{5B27E873-0036-4C7E-9595-7754B0502B42}" srcOrd="6" destOrd="0" presId="urn:microsoft.com/office/officeart/2018/2/layout/IconVerticalSolidList"/>
    <dgm:cxn modelId="{789B1051-6C7A-41A7-84B4-F395AA3CED0D}" type="presParOf" srcId="{5B27E873-0036-4C7E-9595-7754B0502B42}" destId="{2696AB7B-13F6-4D14-A237-1DBA45B272AF}" srcOrd="0" destOrd="0" presId="urn:microsoft.com/office/officeart/2018/2/layout/IconVerticalSolidList"/>
    <dgm:cxn modelId="{221D662E-DF58-43BE-B2FC-55DC32C3C702}" type="presParOf" srcId="{5B27E873-0036-4C7E-9595-7754B0502B42}" destId="{5EE6D259-2BE8-47FF-99FC-9FBB543A603E}" srcOrd="1" destOrd="0" presId="urn:microsoft.com/office/officeart/2018/2/layout/IconVerticalSolidList"/>
    <dgm:cxn modelId="{4D721111-7C48-497A-BA48-17F5F565D100}" type="presParOf" srcId="{5B27E873-0036-4C7E-9595-7754B0502B42}" destId="{8C1A2C28-9ACD-475D-9ADE-3C52E8C1FA11}" srcOrd="2" destOrd="0" presId="urn:microsoft.com/office/officeart/2018/2/layout/IconVerticalSolidList"/>
    <dgm:cxn modelId="{FF44CC37-4A11-4394-8A82-DE6802BD6D72}" type="presParOf" srcId="{5B27E873-0036-4C7E-9595-7754B0502B42}" destId="{53686E37-99E8-40BD-95FC-A9811BC9CB8D}" srcOrd="3" destOrd="0" presId="urn:microsoft.com/office/officeart/2018/2/layout/IconVerticalSolidList"/>
    <dgm:cxn modelId="{E4CBCDC0-4D44-4FBF-B267-F2F7B524AC5A}" type="presParOf" srcId="{57DC4B7B-205A-403C-8435-210D56B10F1B}" destId="{22C8373F-24FB-417D-B1D9-1C5C94EE2F87}" srcOrd="7" destOrd="0" presId="urn:microsoft.com/office/officeart/2018/2/layout/IconVerticalSolidList"/>
    <dgm:cxn modelId="{72F07B7E-FA27-410B-AE9A-BE5239C225D5}" type="presParOf" srcId="{57DC4B7B-205A-403C-8435-210D56B10F1B}" destId="{AF451090-F454-4437-A5FC-48D4838133A1}" srcOrd="8" destOrd="0" presId="urn:microsoft.com/office/officeart/2018/2/layout/IconVerticalSolidList"/>
    <dgm:cxn modelId="{5E77C65D-EB34-4C61-803D-4D7F8C6D1C0B}" type="presParOf" srcId="{AF451090-F454-4437-A5FC-48D4838133A1}" destId="{2711963F-2E0A-40A5-9B29-C8ECBBE05A3E}" srcOrd="0" destOrd="0" presId="urn:microsoft.com/office/officeart/2018/2/layout/IconVerticalSolidList"/>
    <dgm:cxn modelId="{C4BB3478-5815-4C85-BFEC-C1014275A0E8}" type="presParOf" srcId="{AF451090-F454-4437-A5FC-48D4838133A1}" destId="{DFFC6831-7864-4F88-9C46-611FA4B882E8}" srcOrd="1" destOrd="0" presId="urn:microsoft.com/office/officeart/2018/2/layout/IconVerticalSolidList"/>
    <dgm:cxn modelId="{551E74B8-2997-4BE6-9108-744A88054989}" type="presParOf" srcId="{AF451090-F454-4437-A5FC-48D4838133A1}" destId="{2BBF5B60-0194-4671-B501-15E3FEE1B02F}" srcOrd="2" destOrd="0" presId="urn:microsoft.com/office/officeart/2018/2/layout/IconVerticalSolidList"/>
    <dgm:cxn modelId="{BE03BA92-B427-4D31-8453-C1C3CF2FD53E}" type="presParOf" srcId="{AF451090-F454-4437-A5FC-48D4838133A1}" destId="{7F919DDD-A5DA-45B3-B117-DF3AFFB36DB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C874716-20AA-4313-8589-4ACE47494E1E}"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CC46F1F1-9F97-449C-B973-2D787E7E3CE0}">
      <dgm:prSet/>
      <dgm:spPr/>
      <dgm:t>
        <a:bodyPr/>
        <a:lstStyle/>
        <a:p>
          <a:r>
            <a:rPr lang="en-US">
              <a:solidFill>
                <a:schemeClr val="tx1"/>
              </a:solidFill>
            </a:rPr>
            <a:t>The purpose of the HRP is to identify NA members whose skills, talents, and experience support their ability to be most qualified as NA world service trusted servants. </a:t>
          </a:r>
        </a:p>
      </dgm:t>
    </dgm:pt>
    <dgm:pt modelId="{FC985913-A9A3-4A1E-BCEA-D882FDFFD46E}" type="parTrans" cxnId="{C8F08EB1-6737-4AAC-8F9E-A007918DCE9E}">
      <dgm:prSet/>
      <dgm:spPr/>
      <dgm:t>
        <a:bodyPr/>
        <a:lstStyle/>
        <a:p>
          <a:endParaRPr lang="en-US">
            <a:solidFill>
              <a:schemeClr val="tx1"/>
            </a:solidFill>
          </a:endParaRPr>
        </a:p>
      </dgm:t>
    </dgm:pt>
    <dgm:pt modelId="{F63D411D-2F54-426B-9B12-57CE30BB060B}" type="sibTrans" cxnId="{C8F08EB1-6737-4AAC-8F9E-A007918DCE9E}">
      <dgm:prSet/>
      <dgm:spPr/>
      <dgm:t>
        <a:bodyPr/>
        <a:lstStyle/>
        <a:p>
          <a:endParaRPr lang="en-US">
            <a:solidFill>
              <a:schemeClr val="tx1"/>
            </a:solidFill>
          </a:endParaRPr>
        </a:p>
      </dgm:t>
    </dgm:pt>
    <dgm:pt modelId="{CD3087F5-CECD-4026-9A65-5877019AC490}">
      <dgm:prSet/>
      <dgm:spPr/>
      <dgm:t>
        <a:bodyPr/>
        <a:lstStyle/>
        <a:p>
          <a:r>
            <a:rPr lang="en-US">
              <a:solidFill>
                <a:schemeClr val="tx1"/>
              </a:solidFill>
            </a:rPr>
            <a:t>The panel is responsible for forwarding to the World Service Conference a list of those most qualified candidates (nominees) for consideration and selection by the WSC. </a:t>
          </a:r>
        </a:p>
      </dgm:t>
    </dgm:pt>
    <dgm:pt modelId="{DA852CEB-036B-455E-9E7C-CA78E7AB2973}" type="parTrans" cxnId="{E8C3526D-529D-4B8F-99AE-5E409B93389C}">
      <dgm:prSet/>
      <dgm:spPr/>
      <dgm:t>
        <a:bodyPr/>
        <a:lstStyle/>
        <a:p>
          <a:endParaRPr lang="en-US">
            <a:solidFill>
              <a:schemeClr val="tx1"/>
            </a:solidFill>
          </a:endParaRPr>
        </a:p>
      </dgm:t>
    </dgm:pt>
    <dgm:pt modelId="{6C20FBC5-4A4F-4DDB-BDA5-FE4E2F408384}" type="sibTrans" cxnId="{E8C3526D-529D-4B8F-99AE-5E409B93389C}">
      <dgm:prSet/>
      <dgm:spPr/>
      <dgm:t>
        <a:bodyPr/>
        <a:lstStyle/>
        <a:p>
          <a:endParaRPr lang="en-US">
            <a:solidFill>
              <a:schemeClr val="tx1"/>
            </a:solidFill>
          </a:endParaRPr>
        </a:p>
      </dgm:t>
    </dgm:pt>
    <dgm:pt modelId="{1DC33A2A-ED59-4928-B176-390697214E75}">
      <dgm:prSet/>
      <dgm:spPr/>
      <dgm:t>
        <a:bodyPr/>
        <a:lstStyle/>
        <a:p>
          <a:r>
            <a:rPr lang="en-US">
              <a:solidFill>
                <a:schemeClr val="tx1"/>
              </a:solidFill>
            </a:rPr>
            <a:t>The HRP also administers the World Pool, a resource for identifying potential candidates for NA world service trusted servant positions, and World Board projects, workgroups, or other NAWS assignments. </a:t>
          </a:r>
        </a:p>
      </dgm:t>
    </dgm:pt>
    <dgm:pt modelId="{B66EADB7-3C52-415F-92DB-E92513568E74}" type="parTrans" cxnId="{CC639AA4-0607-43AE-BCDE-DB20DFC2981E}">
      <dgm:prSet/>
      <dgm:spPr/>
      <dgm:t>
        <a:bodyPr/>
        <a:lstStyle/>
        <a:p>
          <a:endParaRPr lang="en-US">
            <a:solidFill>
              <a:schemeClr val="tx1"/>
            </a:solidFill>
          </a:endParaRPr>
        </a:p>
      </dgm:t>
    </dgm:pt>
    <dgm:pt modelId="{6EE01D3A-8B89-4D90-A9A9-D591421C03FF}" type="sibTrans" cxnId="{CC639AA4-0607-43AE-BCDE-DB20DFC2981E}">
      <dgm:prSet/>
      <dgm:spPr/>
      <dgm:t>
        <a:bodyPr/>
        <a:lstStyle/>
        <a:p>
          <a:endParaRPr lang="en-US">
            <a:solidFill>
              <a:schemeClr val="tx1"/>
            </a:solidFill>
          </a:endParaRPr>
        </a:p>
      </dgm:t>
    </dgm:pt>
    <dgm:pt modelId="{44DA4CE0-5747-4D6B-BEE1-2B7825CA99F9}">
      <dgm:prSet/>
      <dgm:spPr/>
      <dgm:t>
        <a:bodyPr/>
        <a:lstStyle/>
        <a:p>
          <a:r>
            <a:rPr lang="en-US">
              <a:solidFill>
                <a:schemeClr val="tx1"/>
              </a:solidFill>
            </a:rPr>
            <a:t>The HRP will consist of up to four members elected by majority vote of the World Service Conference.</a:t>
          </a:r>
        </a:p>
      </dgm:t>
    </dgm:pt>
    <dgm:pt modelId="{38E4CAE0-3486-455D-BB1F-9FB945AD39FB}" type="parTrans" cxnId="{8FE26B1A-FC28-4CD1-B299-3A188888F77B}">
      <dgm:prSet/>
      <dgm:spPr/>
      <dgm:t>
        <a:bodyPr/>
        <a:lstStyle/>
        <a:p>
          <a:endParaRPr lang="en-US">
            <a:solidFill>
              <a:schemeClr val="tx1"/>
            </a:solidFill>
          </a:endParaRPr>
        </a:p>
      </dgm:t>
    </dgm:pt>
    <dgm:pt modelId="{FA70E303-9B35-4226-ACB6-873C8C0C65A3}" type="sibTrans" cxnId="{8FE26B1A-FC28-4CD1-B299-3A188888F77B}">
      <dgm:prSet/>
      <dgm:spPr/>
      <dgm:t>
        <a:bodyPr/>
        <a:lstStyle/>
        <a:p>
          <a:endParaRPr lang="en-US">
            <a:solidFill>
              <a:schemeClr val="tx1"/>
            </a:solidFill>
          </a:endParaRPr>
        </a:p>
      </dgm:t>
    </dgm:pt>
    <dgm:pt modelId="{0BFC2DC4-EE53-654E-B316-ACEECDEC9B8F}" type="pres">
      <dgm:prSet presAssocID="{0C874716-20AA-4313-8589-4ACE47494E1E}" presName="linear" presStyleCnt="0">
        <dgm:presLayoutVars>
          <dgm:animLvl val="lvl"/>
          <dgm:resizeHandles val="exact"/>
        </dgm:presLayoutVars>
      </dgm:prSet>
      <dgm:spPr/>
    </dgm:pt>
    <dgm:pt modelId="{E2B88C17-6F0B-3C41-88B0-E4B692BCB54C}" type="pres">
      <dgm:prSet presAssocID="{CC46F1F1-9F97-449C-B973-2D787E7E3CE0}" presName="parentText" presStyleLbl="node1" presStyleIdx="0" presStyleCnt="4">
        <dgm:presLayoutVars>
          <dgm:chMax val="0"/>
          <dgm:bulletEnabled val="1"/>
        </dgm:presLayoutVars>
      </dgm:prSet>
      <dgm:spPr/>
    </dgm:pt>
    <dgm:pt modelId="{591F19F6-A463-6748-833F-198F97FB7038}" type="pres">
      <dgm:prSet presAssocID="{F63D411D-2F54-426B-9B12-57CE30BB060B}" presName="spacer" presStyleCnt="0"/>
      <dgm:spPr/>
    </dgm:pt>
    <dgm:pt modelId="{5845A1DC-7E5F-2E49-A530-DD74BA1DB16E}" type="pres">
      <dgm:prSet presAssocID="{CD3087F5-CECD-4026-9A65-5877019AC490}" presName="parentText" presStyleLbl="node1" presStyleIdx="1" presStyleCnt="4">
        <dgm:presLayoutVars>
          <dgm:chMax val="0"/>
          <dgm:bulletEnabled val="1"/>
        </dgm:presLayoutVars>
      </dgm:prSet>
      <dgm:spPr/>
    </dgm:pt>
    <dgm:pt modelId="{E24CEDDE-3F45-8741-BB4B-3BD201F2F300}" type="pres">
      <dgm:prSet presAssocID="{6C20FBC5-4A4F-4DDB-BDA5-FE4E2F408384}" presName="spacer" presStyleCnt="0"/>
      <dgm:spPr/>
    </dgm:pt>
    <dgm:pt modelId="{AD210CFA-443E-1D44-8EF5-FE0362889AD4}" type="pres">
      <dgm:prSet presAssocID="{1DC33A2A-ED59-4928-B176-390697214E75}" presName="parentText" presStyleLbl="node1" presStyleIdx="2" presStyleCnt="4">
        <dgm:presLayoutVars>
          <dgm:chMax val="0"/>
          <dgm:bulletEnabled val="1"/>
        </dgm:presLayoutVars>
      </dgm:prSet>
      <dgm:spPr/>
    </dgm:pt>
    <dgm:pt modelId="{642F0672-14BE-C14D-ADA6-69B94DB0F4B5}" type="pres">
      <dgm:prSet presAssocID="{6EE01D3A-8B89-4D90-A9A9-D591421C03FF}" presName="spacer" presStyleCnt="0"/>
      <dgm:spPr/>
    </dgm:pt>
    <dgm:pt modelId="{C9AF31C3-614C-A546-9857-CB6DFC639D7A}" type="pres">
      <dgm:prSet presAssocID="{44DA4CE0-5747-4D6B-BEE1-2B7825CA99F9}" presName="parentText" presStyleLbl="node1" presStyleIdx="3" presStyleCnt="4">
        <dgm:presLayoutVars>
          <dgm:chMax val="0"/>
          <dgm:bulletEnabled val="1"/>
        </dgm:presLayoutVars>
      </dgm:prSet>
      <dgm:spPr/>
    </dgm:pt>
  </dgm:ptLst>
  <dgm:cxnLst>
    <dgm:cxn modelId="{1B564302-7BEB-D94A-9642-DFAEFB2DB10D}" type="presOf" srcId="{0C874716-20AA-4313-8589-4ACE47494E1E}" destId="{0BFC2DC4-EE53-654E-B316-ACEECDEC9B8F}" srcOrd="0" destOrd="0" presId="urn:microsoft.com/office/officeart/2005/8/layout/vList2"/>
    <dgm:cxn modelId="{F68BE704-EF9F-704F-855E-BFDCE29A46BB}" type="presOf" srcId="{CD3087F5-CECD-4026-9A65-5877019AC490}" destId="{5845A1DC-7E5F-2E49-A530-DD74BA1DB16E}" srcOrd="0" destOrd="0" presId="urn:microsoft.com/office/officeart/2005/8/layout/vList2"/>
    <dgm:cxn modelId="{5A53FD0F-10E7-1A42-9367-F2094F190614}" type="presOf" srcId="{1DC33A2A-ED59-4928-B176-390697214E75}" destId="{AD210CFA-443E-1D44-8EF5-FE0362889AD4}" srcOrd="0" destOrd="0" presId="urn:microsoft.com/office/officeart/2005/8/layout/vList2"/>
    <dgm:cxn modelId="{8FE26B1A-FC28-4CD1-B299-3A188888F77B}" srcId="{0C874716-20AA-4313-8589-4ACE47494E1E}" destId="{44DA4CE0-5747-4D6B-BEE1-2B7825CA99F9}" srcOrd="3" destOrd="0" parTransId="{38E4CAE0-3486-455D-BB1F-9FB945AD39FB}" sibTransId="{FA70E303-9B35-4226-ACB6-873C8C0C65A3}"/>
    <dgm:cxn modelId="{912ACA2C-67CD-A04C-87CD-E0282FA7407B}" type="presOf" srcId="{44DA4CE0-5747-4D6B-BEE1-2B7825CA99F9}" destId="{C9AF31C3-614C-A546-9857-CB6DFC639D7A}" srcOrd="0" destOrd="0" presId="urn:microsoft.com/office/officeart/2005/8/layout/vList2"/>
    <dgm:cxn modelId="{E8C3526D-529D-4B8F-99AE-5E409B93389C}" srcId="{0C874716-20AA-4313-8589-4ACE47494E1E}" destId="{CD3087F5-CECD-4026-9A65-5877019AC490}" srcOrd="1" destOrd="0" parTransId="{DA852CEB-036B-455E-9E7C-CA78E7AB2973}" sibTransId="{6C20FBC5-4A4F-4DDB-BDA5-FE4E2F408384}"/>
    <dgm:cxn modelId="{0A8BA172-DF05-444D-94C6-E5D22F81F6EC}" type="presOf" srcId="{CC46F1F1-9F97-449C-B973-2D787E7E3CE0}" destId="{E2B88C17-6F0B-3C41-88B0-E4B692BCB54C}" srcOrd="0" destOrd="0" presId="urn:microsoft.com/office/officeart/2005/8/layout/vList2"/>
    <dgm:cxn modelId="{CC639AA4-0607-43AE-BCDE-DB20DFC2981E}" srcId="{0C874716-20AA-4313-8589-4ACE47494E1E}" destId="{1DC33A2A-ED59-4928-B176-390697214E75}" srcOrd="2" destOrd="0" parTransId="{B66EADB7-3C52-415F-92DB-E92513568E74}" sibTransId="{6EE01D3A-8B89-4D90-A9A9-D591421C03FF}"/>
    <dgm:cxn modelId="{C8F08EB1-6737-4AAC-8F9E-A007918DCE9E}" srcId="{0C874716-20AA-4313-8589-4ACE47494E1E}" destId="{CC46F1F1-9F97-449C-B973-2D787E7E3CE0}" srcOrd="0" destOrd="0" parTransId="{FC985913-A9A3-4A1E-BCEA-D882FDFFD46E}" sibTransId="{F63D411D-2F54-426B-9B12-57CE30BB060B}"/>
    <dgm:cxn modelId="{BCF3E0B1-2A72-0E4B-BB47-9DE3547BB67C}" type="presParOf" srcId="{0BFC2DC4-EE53-654E-B316-ACEECDEC9B8F}" destId="{E2B88C17-6F0B-3C41-88B0-E4B692BCB54C}" srcOrd="0" destOrd="0" presId="urn:microsoft.com/office/officeart/2005/8/layout/vList2"/>
    <dgm:cxn modelId="{0288BE8E-ACFA-3B46-BD25-F63538AE5E1E}" type="presParOf" srcId="{0BFC2DC4-EE53-654E-B316-ACEECDEC9B8F}" destId="{591F19F6-A463-6748-833F-198F97FB7038}" srcOrd="1" destOrd="0" presId="urn:microsoft.com/office/officeart/2005/8/layout/vList2"/>
    <dgm:cxn modelId="{83193ABF-0FBB-524D-BCC5-95186B40F568}" type="presParOf" srcId="{0BFC2DC4-EE53-654E-B316-ACEECDEC9B8F}" destId="{5845A1DC-7E5F-2E49-A530-DD74BA1DB16E}" srcOrd="2" destOrd="0" presId="urn:microsoft.com/office/officeart/2005/8/layout/vList2"/>
    <dgm:cxn modelId="{F0BE50E5-8256-4D48-B187-AB04CE4AAAE2}" type="presParOf" srcId="{0BFC2DC4-EE53-654E-B316-ACEECDEC9B8F}" destId="{E24CEDDE-3F45-8741-BB4B-3BD201F2F300}" srcOrd="3" destOrd="0" presId="urn:microsoft.com/office/officeart/2005/8/layout/vList2"/>
    <dgm:cxn modelId="{62DE22E1-E53C-9A4D-A8EC-90D9895A1E15}" type="presParOf" srcId="{0BFC2DC4-EE53-654E-B316-ACEECDEC9B8F}" destId="{AD210CFA-443E-1D44-8EF5-FE0362889AD4}" srcOrd="4" destOrd="0" presId="urn:microsoft.com/office/officeart/2005/8/layout/vList2"/>
    <dgm:cxn modelId="{16B46C3B-1541-7541-B686-5189281482D3}" type="presParOf" srcId="{0BFC2DC4-EE53-654E-B316-ACEECDEC9B8F}" destId="{642F0672-14BE-C14D-ADA6-69B94DB0F4B5}" srcOrd="5" destOrd="0" presId="urn:microsoft.com/office/officeart/2005/8/layout/vList2"/>
    <dgm:cxn modelId="{A281B3CA-D6F7-D849-8FD6-4B71696E3CF4}" type="presParOf" srcId="{0BFC2DC4-EE53-654E-B316-ACEECDEC9B8F}" destId="{C9AF31C3-614C-A546-9857-CB6DFC639D7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8A84D72-6A0D-4600-917F-8808E7D2B0A0}"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F06690F3-4E65-406E-8AC2-6BB6AE54BA98}">
      <dgm:prSet/>
      <dgm:spPr/>
      <dgm:t>
        <a:bodyPr/>
        <a:lstStyle/>
        <a:p>
          <a:r>
            <a:rPr lang="en-US">
              <a:solidFill>
                <a:schemeClr val="tx1"/>
              </a:solidFill>
            </a:rPr>
            <a:t>The final part of our service structure is the World Service Conference (WSC). </a:t>
          </a:r>
        </a:p>
      </dgm:t>
    </dgm:pt>
    <dgm:pt modelId="{79B49996-5DFC-4C71-8E87-A173265860A3}" type="parTrans" cxnId="{2A5C18A5-95EA-486C-95E0-3D31EFE351F5}">
      <dgm:prSet/>
      <dgm:spPr/>
      <dgm:t>
        <a:bodyPr/>
        <a:lstStyle/>
        <a:p>
          <a:endParaRPr lang="en-US">
            <a:solidFill>
              <a:schemeClr val="tx1"/>
            </a:solidFill>
          </a:endParaRPr>
        </a:p>
      </dgm:t>
    </dgm:pt>
    <dgm:pt modelId="{9BAD0A70-245A-40B3-9E03-2EC42FBA5471}" type="sibTrans" cxnId="{2A5C18A5-95EA-486C-95E0-3D31EFE351F5}">
      <dgm:prSet/>
      <dgm:spPr/>
      <dgm:t>
        <a:bodyPr/>
        <a:lstStyle/>
        <a:p>
          <a:endParaRPr lang="en-US">
            <a:solidFill>
              <a:schemeClr val="tx1"/>
            </a:solidFill>
          </a:endParaRPr>
        </a:p>
      </dgm:t>
    </dgm:pt>
    <dgm:pt modelId="{09F91EEF-63A4-4C28-8FE9-264C8A70286E}">
      <dgm:prSet/>
      <dgm:spPr/>
      <dgm:t>
        <a:bodyPr/>
        <a:lstStyle/>
        <a:p>
          <a:r>
            <a:rPr lang="en-US">
              <a:solidFill>
                <a:schemeClr val="tx1"/>
              </a:solidFill>
            </a:rPr>
            <a:t>Sometimes referred to as the nerve center of our Fellowship. </a:t>
          </a:r>
        </a:p>
      </dgm:t>
    </dgm:pt>
    <dgm:pt modelId="{826D079D-E0AE-481E-9AEE-FC3609705327}" type="parTrans" cxnId="{42BF57D0-9CC9-43B6-A929-18C69019FE04}">
      <dgm:prSet/>
      <dgm:spPr/>
      <dgm:t>
        <a:bodyPr/>
        <a:lstStyle/>
        <a:p>
          <a:endParaRPr lang="en-US">
            <a:solidFill>
              <a:schemeClr val="tx1"/>
            </a:solidFill>
          </a:endParaRPr>
        </a:p>
      </dgm:t>
    </dgm:pt>
    <dgm:pt modelId="{10A80699-A3ED-45DC-8CE1-68E138A8343F}" type="sibTrans" cxnId="{42BF57D0-9CC9-43B6-A929-18C69019FE04}">
      <dgm:prSet/>
      <dgm:spPr/>
      <dgm:t>
        <a:bodyPr/>
        <a:lstStyle/>
        <a:p>
          <a:endParaRPr lang="en-US">
            <a:solidFill>
              <a:schemeClr val="tx1"/>
            </a:solidFill>
          </a:endParaRPr>
        </a:p>
      </dgm:t>
    </dgm:pt>
    <dgm:pt modelId="{90DBEC4A-5AF1-4A63-9153-0189E0CCF2B1}">
      <dgm:prSet/>
      <dgm:spPr/>
      <dgm:t>
        <a:bodyPr/>
        <a:lstStyle/>
        <a:p>
          <a:r>
            <a:rPr lang="en-US">
              <a:solidFill>
                <a:schemeClr val="tx1"/>
              </a:solidFill>
            </a:rPr>
            <a:t>Where all of our world services come together to exchange ideas and have discussions.</a:t>
          </a:r>
        </a:p>
      </dgm:t>
    </dgm:pt>
    <dgm:pt modelId="{23EB189B-093F-47FB-BC77-34884B5A35EF}" type="parTrans" cxnId="{CD30B10E-CFCF-4FCE-89FB-C4FB3C8E5241}">
      <dgm:prSet/>
      <dgm:spPr/>
      <dgm:t>
        <a:bodyPr/>
        <a:lstStyle/>
        <a:p>
          <a:endParaRPr lang="en-US">
            <a:solidFill>
              <a:schemeClr val="tx1"/>
            </a:solidFill>
          </a:endParaRPr>
        </a:p>
      </dgm:t>
    </dgm:pt>
    <dgm:pt modelId="{61CF04AC-05E6-44EF-8374-34454797515C}" type="sibTrans" cxnId="{CD30B10E-CFCF-4FCE-89FB-C4FB3C8E5241}">
      <dgm:prSet/>
      <dgm:spPr/>
      <dgm:t>
        <a:bodyPr/>
        <a:lstStyle/>
        <a:p>
          <a:endParaRPr lang="en-US">
            <a:solidFill>
              <a:schemeClr val="tx1"/>
            </a:solidFill>
          </a:endParaRPr>
        </a:p>
      </dgm:t>
    </dgm:pt>
    <dgm:pt modelId="{9EDFA928-B24E-436D-BC92-AD1EB7DAF61F}">
      <dgm:prSet/>
      <dgm:spPr/>
      <dgm:t>
        <a:bodyPr/>
        <a:lstStyle/>
        <a:p>
          <a:r>
            <a:rPr lang="en-US">
              <a:solidFill>
                <a:schemeClr val="tx1"/>
              </a:solidFill>
            </a:rPr>
            <a:t>Those discussions happen at the biennial, in-person meeting and through virtual and in-person discussions throughout a two–year cycle. </a:t>
          </a:r>
        </a:p>
      </dgm:t>
    </dgm:pt>
    <dgm:pt modelId="{6319D05E-9484-4230-A529-D09E35F6CEB1}" type="parTrans" cxnId="{3A134E5E-3A14-49CB-9312-CC0B0D778999}">
      <dgm:prSet/>
      <dgm:spPr/>
      <dgm:t>
        <a:bodyPr/>
        <a:lstStyle/>
        <a:p>
          <a:endParaRPr lang="en-US">
            <a:solidFill>
              <a:schemeClr val="tx1"/>
            </a:solidFill>
          </a:endParaRPr>
        </a:p>
      </dgm:t>
    </dgm:pt>
    <dgm:pt modelId="{AF5CEF8B-348A-46EB-9838-A5250ABC468D}" type="sibTrans" cxnId="{3A134E5E-3A14-49CB-9312-CC0B0D778999}">
      <dgm:prSet/>
      <dgm:spPr/>
      <dgm:t>
        <a:bodyPr/>
        <a:lstStyle/>
        <a:p>
          <a:endParaRPr lang="en-US">
            <a:solidFill>
              <a:schemeClr val="tx1"/>
            </a:solidFill>
          </a:endParaRPr>
        </a:p>
      </dgm:t>
    </dgm:pt>
    <dgm:pt modelId="{A4D085C1-BBDA-47D3-A775-DA55A7922D30}">
      <dgm:prSet/>
      <dgm:spPr/>
      <dgm:t>
        <a:bodyPr/>
        <a:lstStyle/>
        <a:p>
          <a:r>
            <a:rPr lang="en-US">
              <a:solidFill>
                <a:schemeClr val="tx1"/>
              </a:solidFill>
            </a:rPr>
            <a:t>The purpose of the WSC  is to be supportive of the Fellowship as a whole and to define and take action according to the group conscience of NA.</a:t>
          </a:r>
        </a:p>
      </dgm:t>
    </dgm:pt>
    <dgm:pt modelId="{CA8728B3-DF3A-4E5C-BE92-F84255C6A557}" type="parTrans" cxnId="{A355A817-7D2E-447D-90F0-54A80F609861}">
      <dgm:prSet/>
      <dgm:spPr/>
      <dgm:t>
        <a:bodyPr/>
        <a:lstStyle/>
        <a:p>
          <a:endParaRPr lang="en-US">
            <a:solidFill>
              <a:schemeClr val="tx1"/>
            </a:solidFill>
          </a:endParaRPr>
        </a:p>
      </dgm:t>
    </dgm:pt>
    <dgm:pt modelId="{01C33F53-8513-4971-BE79-A4F89EB40902}" type="sibTrans" cxnId="{A355A817-7D2E-447D-90F0-54A80F609861}">
      <dgm:prSet/>
      <dgm:spPr/>
      <dgm:t>
        <a:bodyPr/>
        <a:lstStyle/>
        <a:p>
          <a:endParaRPr lang="en-US">
            <a:solidFill>
              <a:schemeClr val="tx1"/>
            </a:solidFill>
          </a:endParaRPr>
        </a:p>
      </dgm:t>
    </dgm:pt>
    <dgm:pt modelId="{F3F0CFCC-AE0E-4BBC-8054-4FBBA4828C8D}">
      <dgm:prSet/>
      <dgm:spPr/>
      <dgm:t>
        <a:bodyPr/>
        <a:lstStyle/>
        <a:p>
          <a:r>
            <a:rPr lang="en-US">
              <a:solidFill>
                <a:schemeClr val="tx1"/>
              </a:solidFill>
            </a:rPr>
            <a:t>The WSC works to fulfill the WSC Mission Statement; to honor the spiritual principles of NA’s Twelve Steps, Traditions, and Concepts for Service; and to use resources efficiently to sustain its functions. </a:t>
          </a:r>
        </a:p>
      </dgm:t>
    </dgm:pt>
    <dgm:pt modelId="{3F869A19-B930-49CA-918D-C66BD62EE1E6}" type="parTrans" cxnId="{1BB150B2-6D6B-4A77-B543-F4EC697B4F5F}">
      <dgm:prSet/>
      <dgm:spPr/>
      <dgm:t>
        <a:bodyPr/>
        <a:lstStyle/>
        <a:p>
          <a:endParaRPr lang="en-US">
            <a:solidFill>
              <a:schemeClr val="tx1"/>
            </a:solidFill>
          </a:endParaRPr>
        </a:p>
      </dgm:t>
    </dgm:pt>
    <dgm:pt modelId="{33AA55B7-1E08-4527-9FE2-D0C10CBEBCC2}" type="sibTrans" cxnId="{1BB150B2-6D6B-4A77-B543-F4EC697B4F5F}">
      <dgm:prSet/>
      <dgm:spPr/>
      <dgm:t>
        <a:bodyPr/>
        <a:lstStyle/>
        <a:p>
          <a:endParaRPr lang="en-US">
            <a:solidFill>
              <a:schemeClr val="tx1"/>
            </a:solidFill>
          </a:endParaRPr>
        </a:p>
      </dgm:t>
    </dgm:pt>
    <dgm:pt modelId="{984E7769-18E3-EA43-8C7E-0A60E46268CD}" type="pres">
      <dgm:prSet presAssocID="{C8A84D72-6A0D-4600-917F-8808E7D2B0A0}" presName="linear" presStyleCnt="0">
        <dgm:presLayoutVars>
          <dgm:animLvl val="lvl"/>
          <dgm:resizeHandles val="exact"/>
        </dgm:presLayoutVars>
      </dgm:prSet>
      <dgm:spPr/>
    </dgm:pt>
    <dgm:pt modelId="{52951E92-1E30-5344-8967-7CB64FD7AF58}" type="pres">
      <dgm:prSet presAssocID="{F06690F3-4E65-406E-8AC2-6BB6AE54BA98}" presName="parentText" presStyleLbl="node1" presStyleIdx="0" presStyleCnt="6">
        <dgm:presLayoutVars>
          <dgm:chMax val="0"/>
          <dgm:bulletEnabled val="1"/>
        </dgm:presLayoutVars>
      </dgm:prSet>
      <dgm:spPr/>
    </dgm:pt>
    <dgm:pt modelId="{2FCC30ED-7908-E947-A4A2-2283EE7BC652}" type="pres">
      <dgm:prSet presAssocID="{9BAD0A70-245A-40B3-9E03-2EC42FBA5471}" presName="spacer" presStyleCnt="0"/>
      <dgm:spPr/>
    </dgm:pt>
    <dgm:pt modelId="{96CBD0B4-37F3-D842-BB6E-49D9257EFD36}" type="pres">
      <dgm:prSet presAssocID="{09F91EEF-63A4-4C28-8FE9-264C8A70286E}" presName="parentText" presStyleLbl="node1" presStyleIdx="1" presStyleCnt="6">
        <dgm:presLayoutVars>
          <dgm:chMax val="0"/>
          <dgm:bulletEnabled val="1"/>
        </dgm:presLayoutVars>
      </dgm:prSet>
      <dgm:spPr/>
    </dgm:pt>
    <dgm:pt modelId="{62F78697-11FC-8440-AE1E-A9BB3B2AFBC3}" type="pres">
      <dgm:prSet presAssocID="{10A80699-A3ED-45DC-8CE1-68E138A8343F}" presName="spacer" presStyleCnt="0"/>
      <dgm:spPr/>
    </dgm:pt>
    <dgm:pt modelId="{19EDF18C-2851-6542-B25F-EC85DD3FF1D0}" type="pres">
      <dgm:prSet presAssocID="{90DBEC4A-5AF1-4A63-9153-0189E0CCF2B1}" presName="parentText" presStyleLbl="node1" presStyleIdx="2" presStyleCnt="6">
        <dgm:presLayoutVars>
          <dgm:chMax val="0"/>
          <dgm:bulletEnabled val="1"/>
        </dgm:presLayoutVars>
      </dgm:prSet>
      <dgm:spPr/>
    </dgm:pt>
    <dgm:pt modelId="{E81FBB2F-F8B6-A343-9D57-947D131437BD}" type="pres">
      <dgm:prSet presAssocID="{61CF04AC-05E6-44EF-8374-34454797515C}" presName="spacer" presStyleCnt="0"/>
      <dgm:spPr/>
    </dgm:pt>
    <dgm:pt modelId="{9873674B-2312-3041-B28C-2783FFAAD58B}" type="pres">
      <dgm:prSet presAssocID="{9EDFA928-B24E-436D-BC92-AD1EB7DAF61F}" presName="parentText" presStyleLbl="node1" presStyleIdx="3" presStyleCnt="6">
        <dgm:presLayoutVars>
          <dgm:chMax val="0"/>
          <dgm:bulletEnabled val="1"/>
        </dgm:presLayoutVars>
      </dgm:prSet>
      <dgm:spPr/>
    </dgm:pt>
    <dgm:pt modelId="{24039F78-D7E7-6B45-941D-BBB08D7CEEEB}" type="pres">
      <dgm:prSet presAssocID="{AF5CEF8B-348A-46EB-9838-A5250ABC468D}" presName="spacer" presStyleCnt="0"/>
      <dgm:spPr/>
    </dgm:pt>
    <dgm:pt modelId="{8C9E58CD-4371-C148-B5F0-010B50A6D699}" type="pres">
      <dgm:prSet presAssocID="{A4D085C1-BBDA-47D3-A775-DA55A7922D30}" presName="parentText" presStyleLbl="node1" presStyleIdx="4" presStyleCnt="6">
        <dgm:presLayoutVars>
          <dgm:chMax val="0"/>
          <dgm:bulletEnabled val="1"/>
        </dgm:presLayoutVars>
      </dgm:prSet>
      <dgm:spPr/>
    </dgm:pt>
    <dgm:pt modelId="{59791865-D0CE-B24E-B225-B11B798A7285}" type="pres">
      <dgm:prSet presAssocID="{01C33F53-8513-4971-BE79-A4F89EB40902}" presName="spacer" presStyleCnt="0"/>
      <dgm:spPr/>
    </dgm:pt>
    <dgm:pt modelId="{71A2E152-C3B8-7B49-A2F8-7901AA545E6A}" type="pres">
      <dgm:prSet presAssocID="{F3F0CFCC-AE0E-4BBC-8054-4FBBA4828C8D}" presName="parentText" presStyleLbl="node1" presStyleIdx="5" presStyleCnt="6">
        <dgm:presLayoutVars>
          <dgm:chMax val="0"/>
          <dgm:bulletEnabled val="1"/>
        </dgm:presLayoutVars>
      </dgm:prSet>
      <dgm:spPr/>
    </dgm:pt>
  </dgm:ptLst>
  <dgm:cxnLst>
    <dgm:cxn modelId="{CD30B10E-CFCF-4FCE-89FB-C4FB3C8E5241}" srcId="{C8A84D72-6A0D-4600-917F-8808E7D2B0A0}" destId="{90DBEC4A-5AF1-4A63-9153-0189E0CCF2B1}" srcOrd="2" destOrd="0" parTransId="{23EB189B-093F-47FB-BC77-34884B5A35EF}" sibTransId="{61CF04AC-05E6-44EF-8374-34454797515C}"/>
    <dgm:cxn modelId="{A355A817-7D2E-447D-90F0-54A80F609861}" srcId="{C8A84D72-6A0D-4600-917F-8808E7D2B0A0}" destId="{A4D085C1-BBDA-47D3-A775-DA55A7922D30}" srcOrd="4" destOrd="0" parTransId="{CA8728B3-DF3A-4E5C-BE92-F84255C6A557}" sibTransId="{01C33F53-8513-4971-BE79-A4F89EB40902}"/>
    <dgm:cxn modelId="{E0FC8B1A-6F8E-A343-A6D9-C13AA0BAF64E}" type="presOf" srcId="{09F91EEF-63A4-4C28-8FE9-264C8A70286E}" destId="{96CBD0B4-37F3-D842-BB6E-49D9257EFD36}" srcOrd="0" destOrd="0" presId="urn:microsoft.com/office/officeart/2005/8/layout/vList2"/>
    <dgm:cxn modelId="{3A134E5E-3A14-49CB-9312-CC0B0D778999}" srcId="{C8A84D72-6A0D-4600-917F-8808E7D2B0A0}" destId="{9EDFA928-B24E-436D-BC92-AD1EB7DAF61F}" srcOrd="3" destOrd="0" parTransId="{6319D05E-9484-4230-A529-D09E35F6CEB1}" sibTransId="{AF5CEF8B-348A-46EB-9838-A5250ABC468D}"/>
    <dgm:cxn modelId="{3B527461-7CF9-424F-9237-94D81006533F}" type="presOf" srcId="{9EDFA928-B24E-436D-BC92-AD1EB7DAF61F}" destId="{9873674B-2312-3041-B28C-2783FFAAD58B}" srcOrd="0" destOrd="0" presId="urn:microsoft.com/office/officeart/2005/8/layout/vList2"/>
    <dgm:cxn modelId="{06C8677A-2C15-4946-A091-B1229DB0C18D}" type="presOf" srcId="{F3F0CFCC-AE0E-4BBC-8054-4FBBA4828C8D}" destId="{71A2E152-C3B8-7B49-A2F8-7901AA545E6A}" srcOrd="0" destOrd="0" presId="urn:microsoft.com/office/officeart/2005/8/layout/vList2"/>
    <dgm:cxn modelId="{2A5C18A5-95EA-486C-95E0-3D31EFE351F5}" srcId="{C8A84D72-6A0D-4600-917F-8808E7D2B0A0}" destId="{F06690F3-4E65-406E-8AC2-6BB6AE54BA98}" srcOrd="0" destOrd="0" parTransId="{79B49996-5DFC-4C71-8E87-A173265860A3}" sibTransId="{9BAD0A70-245A-40B3-9E03-2EC42FBA5471}"/>
    <dgm:cxn modelId="{1BB150B2-6D6B-4A77-B543-F4EC697B4F5F}" srcId="{C8A84D72-6A0D-4600-917F-8808E7D2B0A0}" destId="{F3F0CFCC-AE0E-4BBC-8054-4FBBA4828C8D}" srcOrd="5" destOrd="0" parTransId="{3F869A19-B930-49CA-918D-C66BD62EE1E6}" sibTransId="{33AA55B7-1E08-4527-9FE2-D0C10CBEBCC2}"/>
    <dgm:cxn modelId="{42BF57D0-9CC9-43B6-A929-18C69019FE04}" srcId="{C8A84D72-6A0D-4600-917F-8808E7D2B0A0}" destId="{09F91EEF-63A4-4C28-8FE9-264C8A70286E}" srcOrd="1" destOrd="0" parTransId="{826D079D-E0AE-481E-9AEE-FC3609705327}" sibTransId="{10A80699-A3ED-45DC-8CE1-68E138A8343F}"/>
    <dgm:cxn modelId="{F3A959DC-A7ED-8742-8388-697CAE7BE783}" type="presOf" srcId="{90DBEC4A-5AF1-4A63-9153-0189E0CCF2B1}" destId="{19EDF18C-2851-6542-B25F-EC85DD3FF1D0}" srcOrd="0" destOrd="0" presId="urn:microsoft.com/office/officeart/2005/8/layout/vList2"/>
    <dgm:cxn modelId="{C75759E1-2C89-894A-B177-2942E115437A}" type="presOf" srcId="{F06690F3-4E65-406E-8AC2-6BB6AE54BA98}" destId="{52951E92-1E30-5344-8967-7CB64FD7AF58}" srcOrd="0" destOrd="0" presId="urn:microsoft.com/office/officeart/2005/8/layout/vList2"/>
    <dgm:cxn modelId="{5A97F1E6-5546-EB4F-B548-B769EB08A766}" type="presOf" srcId="{A4D085C1-BBDA-47D3-A775-DA55A7922D30}" destId="{8C9E58CD-4371-C148-B5F0-010B50A6D699}" srcOrd="0" destOrd="0" presId="urn:microsoft.com/office/officeart/2005/8/layout/vList2"/>
    <dgm:cxn modelId="{31FABEED-CE94-594F-AEB0-9721FB6B7ADA}" type="presOf" srcId="{C8A84D72-6A0D-4600-917F-8808E7D2B0A0}" destId="{984E7769-18E3-EA43-8C7E-0A60E46268CD}" srcOrd="0" destOrd="0" presId="urn:microsoft.com/office/officeart/2005/8/layout/vList2"/>
    <dgm:cxn modelId="{C9AEF9DE-57E3-314D-8063-5A064E62D364}" type="presParOf" srcId="{984E7769-18E3-EA43-8C7E-0A60E46268CD}" destId="{52951E92-1E30-5344-8967-7CB64FD7AF58}" srcOrd="0" destOrd="0" presId="urn:microsoft.com/office/officeart/2005/8/layout/vList2"/>
    <dgm:cxn modelId="{315C6F71-DE31-DE40-9DB3-544C122E5195}" type="presParOf" srcId="{984E7769-18E3-EA43-8C7E-0A60E46268CD}" destId="{2FCC30ED-7908-E947-A4A2-2283EE7BC652}" srcOrd="1" destOrd="0" presId="urn:microsoft.com/office/officeart/2005/8/layout/vList2"/>
    <dgm:cxn modelId="{AF43DA70-68CD-414B-BD11-B4CAC6110D76}" type="presParOf" srcId="{984E7769-18E3-EA43-8C7E-0A60E46268CD}" destId="{96CBD0B4-37F3-D842-BB6E-49D9257EFD36}" srcOrd="2" destOrd="0" presId="urn:microsoft.com/office/officeart/2005/8/layout/vList2"/>
    <dgm:cxn modelId="{14110A09-15C9-3A46-ACC6-9A660A6DC00A}" type="presParOf" srcId="{984E7769-18E3-EA43-8C7E-0A60E46268CD}" destId="{62F78697-11FC-8440-AE1E-A9BB3B2AFBC3}" srcOrd="3" destOrd="0" presId="urn:microsoft.com/office/officeart/2005/8/layout/vList2"/>
    <dgm:cxn modelId="{14E24454-2A4C-1646-86DB-A75DB7DFED68}" type="presParOf" srcId="{984E7769-18E3-EA43-8C7E-0A60E46268CD}" destId="{19EDF18C-2851-6542-B25F-EC85DD3FF1D0}" srcOrd="4" destOrd="0" presId="urn:microsoft.com/office/officeart/2005/8/layout/vList2"/>
    <dgm:cxn modelId="{8348723C-F4AB-6341-A685-AA007A7D06C3}" type="presParOf" srcId="{984E7769-18E3-EA43-8C7E-0A60E46268CD}" destId="{E81FBB2F-F8B6-A343-9D57-947D131437BD}" srcOrd="5" destOrd="0" presId="urn:microsoft.com/office/officeart/2005/8/layout/vList2"/>
    <dgm:cxn modelId="{6DFA0BB4-F14E-1447-AAFC-7A77B2B844F2}" type="presParOf" srcId="{984E7769-18E3-EA43-8C7E-0A60E46268CD}" destId="{9873674B-2312-3041-B28C-2783FFAAD58B}" srcOrd="6" destOrd="0" presId="urn:microsoft.com/office/officeart/2005/8/layout/vList2"/>
    <dgm:cxn modelId="{DAA077E0-6382-724F-BF8B-191463DAB7C0}" type="presParOf" srcId="{984E7769-18E3-EA43-8C7E-0A60E46268CD}" destId="{24039F78-D7E7-6B45-941D-BBB08D7CEEEB}" srcOrd="7" destOrd="0" presId="urn:microsoft.com/office/officeart/2005/8/layout/vList2"/>
    <dgm:cxn modelId="{4CA34287-FAAE-D843-ACD2-50A27EB78D5D}" type="presParOf" srcId="{984E7769-18E3-EA43-8C7E-0A60E46268CD}" destId="{8C9E58CD-4371-C148-B5F0-010B50A6D699}" srcOrd="8" destOrd="0" presId="urn:microsoft.com/office/officeart/2005/8/layout/vList2"/>
    <dgm:cxn modelId="{62BF7471-5845-0642-B308-D3E91414B6A2}" type="presParOf" srcId="{984E7769-18E3-EA43-8C7E-0A60E46268CD}" destId="{59791865-D0CE-B24E-B225-B11B798A7285}" srcOrd="9" destOrd="0" presId="urn:microsoft.com/office/officeart/2005/8/layout/vList2"/>
    <dgm:cxn modelId="{F6F6F238-D0F0-AC49-A4F6-D767B38CF025}" type="presParOf" srcId="{984E7769-18E3-EA43-8C7E-0A60E46268CD}" destId="{71A2E152-C3B8-7B49-A2F8-7901AA545E6A}"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BFF2B46-390C-4A93-A093-306FB595A01E}"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222A9B37-FAB5-4D0F-9B0B-5B0D2C6BD426}">
      <dgm:prSet/>
      <dgm:spPr/>
      <dgm:t>
        <a:bodyPr/>
        <a:lstStyle/>
        <a:p>
          <a:r>
            <a:rPr lang="en-US">
              <a:solidFill>
                <a:schemeClr val="tx1"/>
              </a:solidFill>
            </a:rPr>
            <a:t>The purpose of the World Board (WB) of Narcotics Anonymous World Services, Inc., is to contribute to the continuation and growth of Narcotics Anonymous. </a:t>
          </a:r>
          <a:endParaRPr lang="en-US" dirty="0">
            <a:solidFill>
              <a:schemeClr val="tx1"/>
            </a:solidFill>
          </a:endParaRPr>
        </a:p>
      </dgm:t>
    </dgm:pt>
    <dgm:pt modelId="{C5177E16-F25C-4B03-9866-FC3271F13275}" type="parTrans" cxnId="{ECD6BBD0-C96C-4119-8687-B254E2F7A066}">
      <dgm:prSet/>
      <dgm:spPr/>
      <dgm:t>
        <a:bodyPr/>
        <a:lstStyle/>
        <a:p>
          <a:endParaRPr lang="en-US">
            <a:solidFill>
              <a:schemeClr val="tx1"/>
            </a:solidFill>
          </a:endParaRPr>
        </a:p>
      </dgm:t>
    </dgm:pt>
    <dgm:pt modelId="{CAF47CD7-FDA7-4FA2-B5F7-3E14CFAF6618}" type="sibTrans" cxnId="{ECD6BBD0-C96C-4119-8687-B254E2F7A066}">
      <dgm:prSet/>
      <dgm:spPr/>
      <dgm:t>
        <a:bodyPr/>
        <a:lstStyle/>
        <a:p>
          <a:endParaRPr lang="en-US">
            <a:solidFill>
              <a:schemeClr val="tx1"/>
            </a:solidFill>
          </a:endParaRPr>
        </a:p>
      </dgm:t>
    </dgm:pt>
    <dgm:pt modelId="{2F8634F3-8357-4500-B87B-10371CE4E28B}">
      <dgm:prSet/>
      <dgm:spPr/>
      <dgm:t>
        <a:bodyPr/>
        <a:lstStyle/>
        <a:p>
          <a:r>
            <a:rPr lang="en-US">
              <a:solidFill>
                <a:schemeClr val="tx1"/>
              </a:solidFill>
            </a:rPr>
            <a:t>The Board serves as a primary resource for the Fellowship by providing the support needed to carry our message while ensuring that the services and support provided are of the highest quality possible. </a:t>
          </a:r>
        </a:p>
      </dgm:t>
    </dgm:pt>
    <dgm:pt modelId="{D910FFE5-9C2F-4EAE-B281-6CB699E3FEA1}" type="parTrans" cxnId="{96098CD5-1B24-49EA-9784-71BB8C01FE7F}">
      <dgm:prSet/>
      <dgm:spPr/>
      <dgm:t>
        <a:bodyPr/>
        <a:lstStyle/>
        <a:p>
          <a:endParaRPr lang="en-US">
            <a:solidFill>
              <a:schemeClr val="tx1"/>
            </a:solidFill>
          </a:endParaRPr>
        </a:p>
      </dgm:t>
    </dgm:pt>
    <dgm:pt modelId="{AF9483A8-B9C2-4652-806C-7BE4BAF6C2E1}" type="sibTrans" cxnId="{96098CD5-1B24-49EA-9784-71BB8C01FE7F}">
      <dgm:prSet/>
      <dgm:spPr/>
      <dgm:t>
        <a:bodyPr/>
        <a:lstStyle/>
        <a:p>
          <a:endParaRPr lang="en-US">
            <a:solidFill>
              <a:schemeClr val="tx1"/>
            </a:solidFill>
          </a:endParaRPr>
        </a:p>
      </dgm:t>
    </dgm:pt>
    <dgm:pt modelId="{72800273-5814-4139-B518-9A2DFC3F2815}">
      <dgm:prSet/>
      <dgm:spPr/>
      <dgm:t>
        <a:bodyPr/>
        <a:lstStyle/>
        <a:p>
          <a:r>
            <a:rPr lang="en-US">
              <a:solidFill>
                <a:schemeClr val="tx1"/>
              </a:solidFill>
            </a:rPr>
            <a:t>The World Board manages all activities of World Services including oversight of the operations of the World Service Office. </a:t>
          </a:r>
        </a:p>
      </dgm:t>
    </dgm:pt>
    <dgm:pt modelId="{1FF88A70-8F09-4157-B771-F2E34A557CE1}" type="parTrans" cxnId="{1A123FE3-A0B1-46B9-8791-9819AD04CE4B}">
      <dgm:prSet/>
      <dgm:spPr/>
      <dgm:t>
        <a:bodyPr/>
        <a:lstStyle/>
        <a:p>
          <a:endParaRPr lang="en-US">
            <a:solidFill>
              <a:schemeClr val="tx1"/>
            </a:solidFill>
          </a:endParaRPr>
        </a:p>
      </dgm:t>
    </dgm:pt>
    <dgm:pt modelId="{F2F9E3FA-70F4-4C17-A2C3-6914560A4421}" type="sibTrans" cxnId="{1A123FE3-A0B1-46B9-8791-9819AD04CE4B}">
      <dgm:prSet/>
      <dgm:spPr/>
      <dgm:t>
        <a:bodyPr/>
        <a:lstStyle/>
        <a:p>
          <a:endParaRPr lang="en-US">
            <a:solidFill>
              <a:schemeClr val="tx1"/>
            </a:solidFill>
          </a:endParaRPr>
        </a:p>
      </dgm:t>
    </dgm:pt>
    <dgm:pt modelId="{88622CB5-4EBB-5A49-8C2F-1FC5CEABB26F}" type="pres">
      <dgm:prSet presAssocID="{8BFF2B46-390C-4A93-A093-306FB595A01E}" presName="linear" presStyleCnt="0">
        <dgm:presLayoutVars>
          <dgm:animLvl val="lvl"/>
          <dgm:resizeHandles val="exact"/>
        </dgm:presLayoutVars>
      </dgm:prSet>
      <dgm:spPr/>
    </dgm:pt>
    <dgm:pt modelId="{D1FB8EC7-5A64-6649-AC2B-2E6B5C688919}" type="pres">
      <dgm:prSet presAssocID="{222A9B37-FAB5-4D0F-9B0B-5B0D2C6BD426}" presName="parentText" presStyleLbl="node1" presStyleIdx="0" presStyleCnt="3">
        <dgm:presLayoutVars>
          <dgm:chMax val="0"/>
          <dgm:bulletEnabled val="1"/>
        </dgm:presLayoutVars>
      </dgm:prSet>
      <dgm:spPr/>
    </dgm:pt>
    <dgm:pt modelId="{E83318A8-68B0-F04C-9293-D07C4D5C817A}" type="pres">
      <dgm:prSet presAssocID="{CAF47CD7-FDA7-4FA2-B5F7-3E14CFAF6618}" presName="spacer" presStyleCnt="0"/>
      <dgm:spPr/>
    </dgm:pt>
    <dgm:pt modelId="{ECE9A3F0-2682-274B-9FAB-834E7CE14AE5}" type="pres">
      <dgm:prSet presAssocID="{2F8634F3-8357-4500-B87B-10371CE4E28B}" presName="parentText" presStyleLbl="node1" presStyleIdx="1" presStyleCnt="3">
        <dgm:presLayoutVars>
          <dgm:chMax val="0"/>
          <dgm:bulletEnabled val="1"/>
        </dgm:presLayoutVars>
      </dgm:prSet>
      <dgm:spPr/>
    </dgm:pt>
    <dgm:pt modelId="{256B2534-94BD-384F-AEAE-4E7FDC92C087}" type="pres">
      <dgm:prSet presAssocID="{AF9483A8-B9C2-4652-806C-7BE4BAF6C2E1}" presName="spacer" presStyleCnt="0"/>
      <dgm:spPr/>
    </dgm:pt>
    <dgm:pt modelId="{03D6FE5E-579A-9648-8499-DDDE330646F4}" type="pres">
      <dgm:prSet presAssocID="{72800273-5814-4139-B518-9A2DFC3F2815}" presName="parentText" presStyleLbl="node1" presStyleIdx="2" presStyleCnt="3">
        <dgm:presLayoutVars>
          <dgm:chMax val="0"/>
          <dgm:bulletEnabled val="1"/>
        </dgm:presLayoutVars>
      </dgm:prSet>
      <dgm:spPr/>
    </dgm:pt>
  </dgm:ptLst>
  <dgm:cxnLst>
    <dgm:cxn modelId="{C3C47E1D-2729-5041-BF4D-2DBD049AEEFA}" type="presOf" srcId="{2F8634F3-8357-4500-B87B-10371CE4E28B}" destId="{ECE9A3F0-2682-274B-9FAB-834E7CE14AE5}" srcOrd="0" destOrd="0" presId="urn:microsoft.com/office/officeart/2005/8/layout/vList2"/>
    <dgm:cxn modelId="{FF693B49-0545-3E48-8034-1EF2D276B722}" type="presOf" srcId="{222A9B37-FAB5-4D0F-9B0B-5B0D2C6BD426}" destId="{D1FB8EC7-5A64-6649-AC2B-2E6B5C688919}" srcOrd="0" destOrd="0" presId="urn:microsoft.com/office/officeart/2005/8/layout/vList2"/>
    <dgm:cxn modelId="{C92B31A5-93F7-DE4E-B40D-3E3E23DD2B4C}" type="presOf" srcId="{8BFF2B46-390C-4A93-A093-306FB595A01E}" destId="{88622CB5-4EBB-5A49-8C2F-1FC5CEABB26F}" srcOrd="0" destOrd="0" presId="urn:microsoft.com/office/officeart/2005/8/layout/vList2"/>
    <dgm:cxn modelId="{ECD6BBD0-C96C-4119-8687-B254E2F7A066}" srcId="{8BFF2B46-390C-4A93-A093-306FB595A01E}" destId="{222A9B37-FAB5-4D0F-9B0B-5B0D2C6BD426}" srcOrd="0" destOrd="0" parTransId="{C5177E16-F25C-4B03-9866-FC3271F13275}" sibTransId="{CAF47CD7-FDA7-4FA2-B5F7-3E14CFAF6618}"/>
    <dgm:cxn modelId="{96098CD5-1B24-49EA-9784-71BB8C01FE7F}" srcId="{8BFF2B46-390C-4A93-A093-306FB595A01E}" destId="{2F8634F3-8357-4500-B87B-10371CE4E28B}" srcOrd="1" destOrd="0" parTransId="{D910FFE5-9C2F-4EAE-B281-6CB699E3FEA1}" sibTransId="{AF9483A8-B9C2-4652-806C-7BE4BAF6C2E1}"/>
    <dgm:cxn modelId="{1A123FE3-A0B1-46B9-8791-9819AD04CE4B}" srcId="{8BFF2B46-390C-4A93-A093-306FB595A01E}" destId="{72800273-5814-4139-B518-9A2DFC3F2815}" srcOrd="2" destOrd="0" parTransId="{1FF88A70-8F09-4157-B771-F2E34A557CE1}" sibTransId="{F2F9E3FA-70F4-4C17-A2C3-6914560A4421}"/>
    <dgm:cxn modelId="{C42327E5-092D-9C4A-8C85-5BD124488D5B}" type="presOf" srcId="{72800273-5814-4139-B518-9A2DFC3F2815}" destId="{03D6FE5E-579A-9648-8499-DDDE330646F4}" srcOrd="0" destOrd="0" presId="urn:microsoft.com/office/officeart/2005/8/layout/vList2"/>
    <dgm:cxn modelId="{D3BF1392-D925-D244-BCA4-3E06B39EA65A}" type="presParOf" srcId="{88622CB5-4EBB-5A49-8C2F-1FC5CEABB26F}" destId="{D1FB8EC7-5A64-6649-AC2B-2E6B5C688919}" srcOrd="0" destOrd="0" presId="urn:microsoft.com/office/officeart/2005/8/layout/vList2"/>
    <dgm:cxn modelId="{FA541D34-AEF3-EE46-804F-7264A897D29D}" type="presParOf" srcId="{88622CB5-4EBB-5A49-8C2F-1FC5CEABB26F}" destId="{E83318A8-68B0-F04C-9293-D07C4D5C817A}" srcOrd="1" destOrd="0" presId="urn:microsoft.com/office/officeart/2005/8/layout/vList2"/>
    <dgm:cxn modelId="{3ADB657A-5370-B345-857B-70BA0D365DC4}" type="presParOf" srcId="{88622CB5-4EBB-5A49-8C2F-1FC5CEABB26F}" destId="{ECE9A3F0-2682-274B-9FAB-834E7CE14AE5}" srcOrd="2" destOrd="0" presId="urn:microsoft.com/office/officeart/2005/8/layout/vList2"/>
    <dgm:cxn modelId="{523A9C10-8137-1743-8C73-BC1FB9161B61}" type="presParOf" srcId="{88622CB5-4EBB-5A49-8C2F-1FC5CEABB26F}" destId="{256B2534-94BD-384F-AEAE-4E7FDC92C087}" srcOrd="3" destOrd="0" presId="urn:microsoft.com/office/officeart/2005/8/layout/vList2"/>
    <dgm:cxn modelId="{A6E3A35B-58BB-1F4B-9CC7-B6DCB95244C2}" type="presParOf" srcId="{88622CB5-4EBB-5A49-8C2F-1FC5CEABB26F}" destId="{03D6FE5E-579A-9648-8499-DDDE330646F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867E6B7-9E72-40C2-BAEB-35821872D1A2}"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F2007461-C375-4257-BCBB-812192A1D8A6}">
      <dgm:prSet/>
      <dgm:spPr/>
      <dgm:t>
        <a:bodyPr/>
        <a:lstStyle/>
        <a:p>
          <a:r>
            <a:rPr lang="en-US">
              <a:solidFill>
                <a:schemeClr val="tx1"/>
              </a:solidFill>
            </a:rPr>
            <a:t>The basic purposes of our world services are communication, coordination, information, and guidance. </a:t>
          </a:r>
        </a:p>
      </dgm:t>
    </dgm:pt>
    <dgm:pt modelId="{A18648E6-0415-44D5-8C10-632FD34000C3}" type="parTrans" cxnId="{BEB77107-CD7A-4AEA-92C5-C1D572CE1488}">
      <dgm:prSet/>
      <dgm:spPr/>
      <dgm:t>
        <a:bodyPr/>
        <a:lstStyle/>
        <a:p>
          <a:endParaRPr lang="en-US">
            <a:solidFill>
              <a:schemeClr val="tx1"/>
            </a:solidFill>
          </a:endParaRPr>
        </a:p>
      </dgm:t>
    </dgm:pt>
    <dgm:pt modelId="{4AEE3E92-898B-46D6-95A9-2F91CA6CDD79}" type="sibTrans" cxnId="{BEB77107-CD7A-4AEA-92C5-C1D572CE1488}">
      <dgm:prSet/>
      <dgm:spPr/>
      <dgm:t>
        <a:bodyPr/>
        <a:lstStyle/>
        <a:p>
          <a:endParaRPr lang="en-US">
            <a:solidFill>
              <a:schemeClr val="tx1"/>
            </a:solidFill>
          </a:endParaRPr>
        </a:p>
      </dgm:t>
    </dgm:pt>
    <dgm:pt modelId="{65C01F47-B87B-48F6-B7D1-CE65A9C7A6B7}">
      <dgm:prSet/>
      <dgm:spPr/>
      <dgm:t>
        <a:bodyPr/>
        <a:lstStyle/>
        <a:p>
          <a:r>
            <a:rPr lang="en-US">
              <a:solidFill>
                <a:schemeClr val="tx1"/>
              </a:solidFill>
            </a:rPr>
            <a:t>NA World Services provides these services so that our groups and members can more successfully carry the message of recovery and so that our program of recovery can be made more available to addicts everywhere.</a:t>
          </a:r>
        </a:p>
      </dgm:t>
    </dgm:pt>
    <dgm:pt modelId="{4FFB2E1F-4D52-4DA5-B9FF-68690E54D705}" type="parTrans" cxnId="{750D3C61-BAE8-4077-A3A5-A7D0232B3E01}">
      <dgm:prSet/>
      <dgm:spPr/>
      <dgm:t>
        <a:bodyPr/>
        <a:lstStyle/>
        <a:p>
          <a:endParaRPr lang="en-US">
            <a:solidFill>
              <a:schemeClr val="tx1"/>
            </a:solidFill>
          </a:endParaRPr>
        </a:p>
      </dgm:t>
    </dgm:pt>
    <dgm:pt modelId="{01C45E21-E07A-4018-85D5-575BA96F0B71}" type="sibTrans" cxnId="{750D3C61-BAE8-4077-A3A5-A7D0232B3E01}">
      <dgm:prSet/>
      <dgm:spPr/>
      <dgm:t>
        <a:bodyPr/>
        <a:lstStyle/>
        <a:p>
          <a:endParaRPr lang="en-US">
            <a:solidFill>
              <a:schemeClr val="tx1"/>
            </a:solidFill>
          </a:endParaRPr>
        </a:p>
      </dgm:t>
    </dgm:pt>
    <dgm:pt modelId="{94DDD806-3752-47D8-B430-036BBFBC618C}">
      <dgm:prSet/>
      <dgm:spPr/>
      <dgm:t>
        <a:bodyPr/>
        <a:lstStyle/>
        <a:p>
          <a:r>
            <a:rPr lang="en-US">
              <a:solidFill>
                <a:schemeClr val="tx1"/>
              </a:solidFill>
            </a:rPr>
            <a:t>Although all parts of our service structure affect and are affected by NA as a whole, only at this level do we find service bodies designed to deal with problems that involve our entire worldwide Fellowship. </a:t>
          </a:r>
        </a:p>
      </dgm:t>
    </dgm:pt>
    <dgm:pt modelId="{2BB9CB1D-8B7D-444C-A198-7D8076404928}" type="parTrans" cxnId="{591950B9-5ADF-4392-AA18-DAD5FED5E505}">
      <dgm:prSet/>
      <dgm:spPr/>
      <dgm:t>
        <a:bodyPr/>
        <a:lstStyle/>
        <a:p>
          <a:endParaRPr lang="en-US">
            <a:solidFill>
              <a:schemeClr val="tx1"/>
            </a:solidFill>
          </a:endParaRPr>
        </a:p>
      </dgm:t>
    </dgm:pt>
    <dgm:pt modelId="{08CAF8C1-6745-48F0-AE90-D2DF3FEC5147}" type="sibTrans" cxnId="{591950B9-5ADF-4392-AA18-DAD5FED5E505}">
      <dgm:prSet/>
      <dgm:spPr/>
      <dgm:t>
        <a:bodyPr/>
        <a:lstStyle/>
        <a:p>
          <a:endParaRPr lang="en-US">
            <a:solidFill>
              <a:schemeClr val="tx1"/>
            </a:solidFill>
          </a:endParaRPr>
        </a:p>
      </dgm:t>
    </dgm:pt>
    <dgm:pt modelId="{CAD79625-A5B5-4528-88EC-FC5BAA8032E9}">
      <dgm:prSet/>
      <dgm:spPr/>
      <dgm:t>
        <a:bodyPr/>
        <a:lstStyle/>
        <a:p>
          <a:r>
            <a:rPr lang="en-US">
              <a:solidFill>
                <a:schemeClr val="tx1"/>
              </a:solidFill>
            </a:rPr>
            <a:t>NA World Services acts as the publisher of all NA Fellowship-approved recovery literature. </a:t>
          </a:r>
        </a:p>
      </dgm:t>
    </dgm:pt>
    <dgm:pt modelId="{AE5D2F8D-79AB-43AA-B8AF-0EFCE8BEB73A}" type="parTrans" cxnId="{DAAE5FAD-E28F-44B6-9559-9E6A4E591DBF}">
      <dgm:prSet/>
      <dgm:spPr/>
      <dgm:t>
        <a:bodyPr/>
        <a:lstStyle/>
        <a:p>
          <a:endParaRPr lang="en-US">
            <a:solidFill>
              <a:schemeClr val="tx1"/>
            </a:solidFill>
          </a:endParaRPr>
        </a:p>
      </dgm:t>
    </dgm:pt>
    <dgm:pt modelId="{A644AB3F-F550-4603-A42E-60DC06824235}" type="sibTrans" cxnId="{DAAE5FAD-E28F-44B6-9559-9E6A4E591DBF}">
      <dgm:prSet/>
      <dgm:spPr/>
      <dgm:t>
        <a:bodyPr/>
        <a:lstStyle/>
        <a:p>
          <a:endParaRPr lang="en-US">
            <a:solidFill>
              <a:schemeClr val="tx1"/>
            </a:solidFill>
          </a:endParaRPr>
        </a:p>
      </dgm:t>
    </dgm:pt>
    <dgm:pt modelId="{E345CA89-D780-4A47-A6A9-90997CA65526}" type="pres">
      <dgm:prSet presAssocID="{1867E6B7-9E72-40C2-BAEB-35821872D1A2}" presName="linear" presStyleCnt="0">
        <dgm:presLayoutVars>
          <dgm:animLvl val="lvl"/>
          <dgm:resizeHandles val="exact"/>
        </dgm:presLayoutVars>
      </dgm:prSet>
      <dgm:spPr/>
    </dgm:pt>
    <dgm:pt modelId="{C5146794-9208-FD45-873C-36C8B03329C9}" type="pres">
      <dgm:prSet presAssocID="{F2007461-C375-4257-BCBB-812192A1D8A6}" presName="parentText" presStyleLbl="node1" presStyleIdx="0" presStyleCnt="4">
        <dgm:presLayoutVars>
          <dgm:chMax val="0"/>
          <dgm:bulletEnabled val="1"/>
        </dgm:presLayoutVars>
      </dgm:prSet>
      <dgm:spPr/>
    </dgm:pt>
    <dgm:pt modelId="{DFA931B8-2976-2F48-A3B8-4034015AC31E}" type="pres">
      <dgm:prSet presAssocID="{4AEE3E92-898B-46D6-95A9-2F91CA6CDD79}" presName="spacer" presStyleCnt="0"/>
      <dgm:spPr/>
    </dgm:pt>
    <dgm:pt modelId="{B6E2363C-3FC3-3A49-8D84-B10043A30765}" type="pres">
      <dgm:prSet presAssocID="{65C01F47-B87B-48F6-B7D1-CE65A9C7A6B7}" presName="parentText" presStyleLbl="node1" presStyleIdx="1" presStyleCnt="4">
        <dgm:presLayoutVars>
          <dgm:chMax val="0"/>
          <dgm:bulletEnabled val="1"/>
        </dgm:presLayoutVars>
      </dgm:prSet>
      <dgm:spPr/>
    </dgm:pt>
    <dgm:pt modelId="{6173F596-AF8A-3549-ABC4-5911842B8C80}" type="pres">
      <dgm:prSet presAssocID="{01C45E21-E07A-4018-85D5-575BA96F0B71}" presName="spacer" presStyleCnt="0"/>
      <dgm:spPr/>
    </dgm:pt>
    <dgm:pt modelId="{D6E795A1-B0CF-0A49-91D7-DE344BDB0112}" type="pres">
      <dgm:prSet presAssocID="{94DDD806-3752-47D8-B430-036BBFBC618C}" presName="parentText" presStyleLbl="node1" presStyleIdx="2" presStyleCnt="4">
        <dgm:presLayoutVars>
          <dgm:chMax val="0"/>
          <dgm:bulletEnabled val="1"/>
        </dgm:presLayoutVars>
      </dgm:prSet>
      <dgm:spPr/>
    </dgm:pt>
    <dgm:pt modelId="{06DA91FC-8165-6A42-AD7F-2457DB8AC1C0}" type="pres">
      <dgm:prSet presAssocID="{08CAF8C1-6745-48F0-AE90-D2DF3FEC5147}" presName="spacer" presStyleCnt="0"/>
      <dgm:spPr/>
    </dgm:pt>
    <dgm:pt modelId="{FA826C1E-ECF8-3D4F-85D6-15187B018348}" type="pres">
      <dgm:prSet presAssocID="{CAD79625-A5B5-4528-88EC-FC5BAA8032E9}" presName="parentText" presStyleLbl="node1" presStyleIdx="3" presStyleCnt="4">
        <dgm:presLayoutVars>
          <dgm:chMax val="0"/>
          <dgm:bulletEnabled val="1"/>
        </dgm:presLayoutVars>
      </dgm:prSet>
      <dgm:spPr/>
    </dgm:pt>
  </dgm:ptLst>
  <dgm:cxnLst>
    <dgm:cxn modelId="{BEB77107-CD7A-4AEA-92C5-C1D572CE1488}" srcId="{1867E6B7-9E72-40C2-BAEB-35821872D1A2}" destId="{F2007461-C375-4257-BCBB-812192A1D8A6}" srcOrd="0" destOrd="0" parTransId="{A18648E6-0415-44D5-8C10-632FD34000C3}" sibTransId="{4AEE3E92-898B-46D6-95A9-2F91CA6CDD79}"/>
    <dgm:cxn modelId="{40736B0E-42DD-FF43-A255-356E32A968A3}" type="presOf" srcId="{1867E6B7-9E72-40C2-BAEB-35821872D1A2}" destId="{E345CA89-D780-4A47-A6A9-90997CA65526}" srcOrd="0" destOrd="0" presId="urn:microsoft.com/office/officeart/2005/8/layout/vList2"/>
    <dgm:cxn modelId="{750D3C61-BAE8-4077-A3A5-A7D0232B3E01}" srcId="{1867E6B7-9E72-40C2-BAEB-35821872D1A2}" destId="{65C01F47-B87B-48F6-B7D1-CE65A9C7A6B7}" srcOrd="1" destOrd="0" parTransId="{4FFB2E1F-4D52-4DA5-B9FF-68690E54D705}" sibTransId="{01C45E21-E07A-4018-85D5-575BA96F0B71}"/>
    <dgm:cxn modelId="{04F34E43-E322-9449-BE84-CA84F95B0FCD}" type="presOf" srcId="{F2007461-C375-4257-BCBB-812192A1D8A6}" destId="{C5146794-9208-FD45-873C-36C8B03329C9}" srcOrd="0" destOrd="0" presId="urn:microsoft.com/office/officeart/2005/8/layout/vList2"/>
    <dgm:cxn modelId="{4C743967-8CB2-2643-B00B-5A6A4646653D}" type="presOf" srcId="{94DDD806-3752-47D8-B430-036BBFBC618C}" destId="{D6E795A1-B0CF-0A49-91D7-DE344BDB0112}" srcOrd="0" destOrd="0" presId="urn:microsoft.com/office/officeart/2005/8/layout/vList2"/>
    <dgm:cxn modelId="{E1198850-1639-8E4E-8283-717ECC6FFE6B}" type="presOf" srcId="{CAD79625-A5B5-4528-88EC-FC5BAA8032E9}" destId="{FA826C1E-ECF8-3D4F-85D6-15187B018348}" srcOrd="0" destOrd="0" presId="urn:microsoft.com/office/officeart/2005/8/layout/vList2"/>
    <dgm:cxn modelId="{8045C8A9-9197-0B40-A32E-46AB5E038357}" type="presOf" srcId="{65C01F47-B87B-48F6-B7D1-CE65A9C7A6B7}" destId="{B6E2363C-3FC3-3A49-8D84-B10043A30765}" srcOrd="0" destOrd="0" presId="urn:microsoft.com/office/officeart/2005/8/layout/vList2"/>
    <dgm:cxn modelId="{DAAE5FAD-E28F-44B6-9559-9E6A4E591DBF}" srcId="{1867E6B7-9E72-40C2-BAEB-35821872D1A2}" destId="{CAD79625-A5B5-4528-88EC-FC5BAA8032E9}" srcOrd="3" destOrd="0" parTransId="{AE5D2F8D-79AB-43AA-B8AF-0EFCE8BEB73A}" sibTransId="{A644AB3F-F550-4603-A42E-60DC06824235}"/>
    <dgm:cxn modelId="{591950B9-5ADF-4392-AA18-DAD5FED5E505}" srcId="{1867E6B7-9E72-40C2-BAEB-35821872D1A2}" destId="{94DDD806-3752-47D8-B430-036BBFBC618C}" srcOrd="2" destOrd="0" parTransId="{2BB9CB1D-8B7D-444C-A198-7D8076404928}" sibTransId="{08CAF8C1-6745-48F0-AE90-D2DF3FEC5147}"/>
    <dgm:cxn modelId="{C4C308F1-016D-1949-8AC4-57F2048FABB6}" type="presParOf" srcId="{E345CA89-D780-4A47-A6A9-90997CA65526}" destId="{C5146794-9208-FD45-873C-36C8B03329C9}" srcOrd="0" destOrd="0" presId="urn:microsoft.com/office/officeart/2005/8/layout/vList2"/>
    <dgm:cxn modelId="{90B71F8D-912A-AB48-8B2C-42EEEC18D7A6}" type="presParOf" srcId="{E345CA89-D780-4A47-A6A9-90997CA65526}" destId="{DFA931B8-2976-2F48-A3B8-4034015AC31E}" srcOrd="1" destOrd="0" presId="urn:microsoft.com/office/officeart/2005/8/layout/vList2"/>
    <dgm:cxn modelId="{387BC080-532B-C649-A5F6-A4EEB36BDB7E}" type="presParOf" srcId="{E345CA89-D780-4A47-A6A9-90997CA65526}" destId="{B6E2363C-3FC3-3A49-8D84-B10043A30765}" srcOrd="2" destOrd="0" presId="urn:microsoft.com/office/officeart/2005/8/layout/vList2"/>
    <dgm:cxn modelId="{028919FE-CD52-F246-B58C-AAA6F1F22435}" type="presParOf" srcId="{E345CA89-D780-4A47-A6A9-90997CA65526}" destId="{6173F596-AF8A-3549-ABC4-5911842B8C80}" srcOrd="3" destOrd="0" presId="urn:microsoft.com/office/officeart/2005/8/layout/vList2"/>
    <dgm:cxn modelId="{7FB0D736-4F8D-7947-8884-2465A1A322B6}" type="presParOf" srcId="{E345CA89-D780-4A47-A6A9-90997CA65526}" destId="{D6E795A1-B0CF-0A49-91D7-DE344BDB0112}" srcOrd="4" destOrd="0" presId="urn:microsoft.com/office/officeart/2005/8/layout/vList2"/>
    <dgm:cxn modelId="{BE8ED38E-79E0-F746-8478-1994414C6F52}" type="presParOf" srcId="{E345CA89-D780-4A47-A6A9-90997CA65526}" destId="{06DA91FC-8165-6A42-AD7F-2457DB8AC1C0}" srcOrd="5" destOrd="0" presId="urn:microsoft.com/office/officeart/2005/8/layout/vList2"/>
    <dgm:cxn modelId="{53D2FDD8-16A1-1B4A-81FD-FE67A6FAC257}" type="presParOf" srcId="{E345CA89-D780-4A47-A6A9-90997CA65526}" destId="{FA826C1E-ECF8-3D4F-85D6-15187B01834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152F555-1FFD-4403-AC62-DF8FD10FF55C}"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CEF9FBD-C720-431E-A3B4-FC91656257B0}">
      <dgm:prSet custT="1"/>
      <dgm:spPr/>
      <dgm:t>
        <a:bodyPr/>
        <a:lstStyle/>
        <a:p>
          <a:pPr>
            <a:lnSpc>
              <a:spcPct val="100000"/>
            </a:lnSpc>
          </a:pPr>
          <a:r>
            <a:rPr lang="en-US" sz="1600" dirty="0"/>
            <a:t>When and where does the ASC meet? </a:t>
          </a:r>
        </a:p>
      </dgm:t>
    </dgm:pt>
    <dgm:pt modelId="{CF0AEA6E-A94A-4662-80E4-95E78C2A1562}" type="parTrans" cxnId="{A7622EB2-AC36-4FE5-A859-BC05EED87EA9}">
      <dgm:prSet/>
      <dgm:spPr/>
      <dgm:t>
        <a:bodyPr/>
        <a:lstStyle/>
        <a:p>
          <a:endParaRPr lang="en-US"/>
        </a:p>
      </dgm:t>
    </dgm:pt>
    <dgm:pt modelId="{72009006-CF8D-417D-B3BE-4640D17025A9}" type="sibTrans" cxnId="{A7622EB2-AC36-4FE5-A859-BC05EED87EA9}">
      <dgm:prSet/>
      <dgm:spPr/>
      <dgm:t>
        <a:bodyPr/>
        <a:lstStyle/>
        <a:p>
          <a:pPr>
            <a:lnSpc>
              <a:spcPct val="100000"/>
            </a:lnSpc>
          </a:pPr>
          <a:endParaRPr lang="en-US"/>
        </a:p>
      </dgm:t>
    </dgm:pt>
    <dgm:pt modelId="{5161F666-EE48-4914-8F7D-21848BA15A97}">
      <dgm:prSet custT="1"/>
      <dgm:spPr/>
      <dgm:t>
        <a:bodyPr/>
        <a:lstStyle/>
        <a:p>
          <a:pPr>
            <a:lnSpc>
              <a:spcPct val="100000"/>
            </a:lnSpc>
          </a:pPr>
          <a:r>
            <a:rPr lang="en-US" sz="1600"/>
            <a:t>When and where do the Area subcommittees meet? </a:t>
          </a:r>
        </a:p>
      </dgm:t>
    </dgm:pt>
    <dgm:pt modelId="{C060B058-A680-4A10-AAD8-617CABC80008}" type="parTrans" cxnId="{C2531262-B787-4798-A281-16B200132C09}">
      <dgm:prSet/>
      <dgm:spPr/>
      <dgm:t>
        <a:bodyPr/>
        <a:lstStyle/>
        <a:p>
          <a:endParaRPr lang="en-US"/>
        </a:p>
      </dgm:t>
    </dgm:pt>
    <dgm:pt modelId="{BF973A56-C30A-467C-878F-0991ED11F752}" type="sibTrans" cxnId="{C2531262-B787-4798-A281-16B200132C09}">
      <dgm:prSet/>
      <dgm:spPr/>
      <dgm:t>
        <a:bodyPr/>
        <a:lstStyle/>
        <a:p>
          <a:pPr>
            <a:lnSpc>
              <a:spcPct val="100000"/>
            </a:lnSpc>
          </a:pPr>
          <a:endParaRPr lang="en-US"/>
        </a:p>
      </dgm:t>
    </dgm:pt>
    <dgm:pt modelId="{97AB776E-5F39-47AC-8C31-9133E8E01EFB}">
      <dgm:prSet custT="1"/>
      <dgm:spPr/>
      <dgm:t>
        <a:bodyPr/>
        <a:lstStyle/>
        <a:p>
          <a:pPr>
            <a:lnSpc>
              <a:spcPct val="100000"/>
            </a:lnSpc>
          </a:pPr>
          <a:r>
            <a:rPr lang="en-US" sz="1600" dirty="0"/>
            <a:t>How do you get in touch with someone if you have a question?</a:t>
          </a:r>
        </a:p>
      </dgm:t>
    </dgm:pt>
    <dgm:pt modelId="{24EB27C9-D1AB-4164-8B2C-A5C050424345}" type="parTrans" cxnId="{984B8CE8-DF70-401D-A83F-625150B6811A}">
      <dgm:prSet/>
      <dgm:spPr/>
      <dgm:t>
        <a:bodyPr/>
        <a:lstStyle/>
        <a:p>
          <a:endParaRPr lang="en-US"/>
        </a:p>
      </dgm:t>
    </dgm:pt>
    <dgm:pt modelId="{A8B052F7-DAEE-4B5B-A55D-1F6086D43873}" type="sibTrans" cxnId="{984B8CE8-DF70-401D-A83F-625150B6811A}">
      <dgm:prSet/>
      <dgm:spPr/>
      <dgm:t>
        <a:bodyPr/>
        <a:lstStyle/>
        <a:p>
          <a:pPr>
            <a:lnSpc>
              <a:spcPct val="100000"/>
            </a:lnSpc>
          </a:pPr>
          <a:endParaRPr lang="en-US"/>
        </a:p>
      </dgm:t>
    </dgm:pt>
    <dgm:pt modelId="{F9AF560D-7CDE-4F4C-9905-34EB90498740}">
      <dgm:prSet custT="1"/>
      <dgm:spPr/>
      <dgm:t>
        <a:bodyPr/>
        <a:lstStyle/>
        <a:p>
          <a:pPr>
            <a:lnSpc>
              <a:spcPct val="100000"/>
            </a:lnSpc>
          </a:pPr>
          <a:r>
            <a:rPr lang="en-US" sz="1600"/>
            <a:t>Request an Area Contact list. </a:t>
          </a:r>
        </a:p>
      </dgm:t>
    </dgm:pt>
    <dgm:pt modelId="{FFF0B673-BFA7-4831-B4BE-8D96310D12E5}" type="parTrans" cxnId="{65B57654-33BF-4F1D-9DF3-638F0A5D8340}">
      <dgm:prSet/>
      <dgm:spPr/>
      <dgm:t>
        <a:bodyPr/>
        <a:lstStyle/>
        <a:p>
          <a:endParaRPr lang="en-US"/>
        </a:p>
      </dgm:t>
    </dgm:pt>
    <dgm:pt modelId="{5DA02118-8C0B-4146-B104-1855F4C4D4BC}" type="sibTrans" cxnId="{65B57654-33BF-4F1D-9DF3-638F0A5D8340}">
      <dgm:prSet/>
      <dgm:spPr/>
      <dgm:t>
        <a:bodyPr/>
        <a:lstStyle/>
        <a:p>
          <a:pPr>
            <a:lnSpc>
              <a:spcPct val="100000"/>
            </a:lnSpc>
          </a:pPr>
          <a:endParaRPr lang="en-US"/>
        </a:p>
      </dgm:t>
    </dgm:pt>
    <dgm:pt modelId="{E94B6DE4-316D-4572-8D25-7502C2039F38}">
      <dgm:prSet custT="1"/>
      <dgm:spPr/>
      <dgm:t>
        <a:bodyPr/>
        <a:lstStyle/>
        <a:p>
          <a:pPr>
            <a:lnSpc>
              <a:spcPct val="100000"/>
            </a:lnSpc>
          </a:pPr>
          <a:r>
            <a:rPr lang="en-US" sz="1600"/>
            <a:t>How does your Area communicate between meetings?</a:t>
          </a:r>
        </a:p>
      </dgm:t>
    </dgm:pt>
    <dgm:pt modelId="{1E5B8EA3-7C8B-4889-AD46-C23674D441DE}" type="parTrans" cxnId="{45A0873C-1EE8-435D-9FAA-313F69108A49}">
      <dgm:prSet/>
      <dgm:spPr/>
      <dgm:t>
        <a:bodyPr/>
        <a:lstStyle/>
        <a:p>
          <a:endParaRPr lang="en-US"/>
        </a:p>
      </dgm:t>
    </dgm:pt>
    <dgm:pt modelId="{1C06C1FC-4A4A-4451-BFFB-9D397A6117FD}" type="sibTrans" cxnId="{45A0873C-1EE8-435D-9FAA-313F69108A49}">
      <dgm:prSet/>
      <dgm:spPr/>
      <dgm:t>
        <a:bodyPr/>
        <a:lstStyle/>
        <a:p>
          <a:pPr>
            <a:lnSpc>
              <a:spcPct val="100000"/>
            </a:lnSpc>
          </a:pPr>
          <a:endParaRPr lang="en-US"/>
        </a:p>
      </dgm:t>
    </dgm:pt>
    <dgm:pt modelId="{B59D4AD2-00D7-4206-A375-29E1774A3390}">
      <dgm:prSet custT="1"/>
      <dgm:spPr/>
      <dgm:t>
        <a:bodyPr/>
        <a:lstStyle/>
        <a:p>
          <a:pPr>
            <a:lnSpc>
              <a:spcPct val="100000"/>
            </a:lnSpc>
          </a:pPr>
          <a:r>
            <a:rPr lang="en-US" sz="1600"/>
            <a:t>Most often than not, this information can be found on an Area Website.</a:t>
          </a:r>
        </a:p>
      </dgm:t>
    </dgm:pt>
    <dgm:pt modelId="{8A5D6AB3-17FA-429F-A44E-28EBD6D2CA27}" type="parTrans" cxnId="{AFE5B095-3BC0-40B5-B77D-B59B7F248A37}">
      <dgm:prSet/>
      <dgm:spPr/>
      <dgm:t>
        <a:bodyPr/>
        <a:lstStyle/>
        <a:p>
          <a:endParaRPr lang="en-US"/>
        </a:p>
      </dgm:t>
    </dgm:pt>
    <dgm:pt modelId="{4CE28270-EC47-40FF-8E7D-E85A4CE90947}" type="sibTrans" cxnId="{AFE5B095-3BC0-40B5-B77D-B59B7F248A37}">
      <dgm:prSet/>
      <dgm:spPr/>
      <dgm:t>
        <a:bodyPr/>
        <a:lstStyle/>
        <a:p>
          <a:endParaRPr lang="en-US"/>
        </a:p>
      </dgm:t>
    </dgm:pt>
    <dgm:pt modelId="{8DF003AF-366A-4D72-A631-D6EE6E8B24C4}" type="pres">
      <dgm:prSet presAssocID="{0152F555-1FFD-4403-AC62-DF8FD10FF55C}" presName="root" presStyleCnt="0">
        <dgm:presLayoutVars>
          <dgm:dir/>
          <dgm:resizeHandles val="exact"/>
        </dgm:presLayoutVars>
      </dgm:prSet>
      <dgm:spPr/>
    </dgm:pt>
    <dgm:pt modelId="{49210A90-A8E0-49AD-A3B6-6485F4309B5F}" type="pres">
      <dgm:prSet presAssocID="{0152F555-1FFD-4403-AC62-DF8FD10FF55C}" presName="container" presStyleCnt="0">
        <dgm:presLayoutVars>
          <dgm:dir/>
          <dgm:resizeHandles val="exact"/>
        </dgm:presLayoutVars>
      </dgm:prSet>
      <dgm:spPr/>
    </dgm:pt>
    <dgm:pt modelId="{BC8DAFAD-3F88-482F-B09E-F5A435D4E48E}" type="pres">
      <dgm:prSet presAssocID="{BCEF9FBD-C720-431E-A3B4-FC91656257B0}" presName="compNode" presStyleCnt="0"/>
      <dgm:spPr/>
    </dgm:pt>
    <dgm:pt modelId="{E799D286-A4D2-43A5-96F3-711F95961152}" type="pres">
      <dgm:prSet presAssocID="{BCEF9FBD-C720-431E-A3B4-FC91656257B0}" presName="iconBgRect" presStyleLbl="bgShp" presStyleIdx="0" presStyleCnt="6"/>
      <dgm:spPr/>
    </dgm:pt>
    <dgm:pt modelId="{AD553A7C-1F44-4E22-A9D5-3CC15589124F}" type="pres">
      <dgm:prSet presAssocID="{BCEF9FBD-C720-431E-A3B4-FC91656257B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rawing Compass"/>
        </a:ext>
      </dgm:extLst>
    </dgm:pt>
    <dgm:pt modelId="{12ECB5AA-CCE1-421E-9104-E3A18B5DEF88}" type="pres">
      <dgm:prSet presAssocID="{BCEF9FBD-C720-431E-A3B4-FC91656257B0}" presName="spaceRect" presStyleCnt="0"/>
      <dgm:spPr/>
    </dgm:pt>
    <dgm:pt modelId="{7B604037-FCF1-46B7-9259-770E20304CAA}" type="pres">
      <dgm:prSet presAssocID="{BCEF9FBD-C720-431E-A3B4-FC91656257B0}" presName="textRect" presStyleLbl="revTx" presStyleIdx="0" presStyleCnt="6">
        <dgm:presLayoutVars>
          <dgm:chMax val="1"/>
          <dgm:chPref val="1"/>
        </dgm:presLayoutVars>
      </dgm:prSet>
      <dgm:spPr/>
    </dgm:pt>
    <dgm:pt modelId="{B9D60293-BBC1-441A-A8CD-8C9C88DD9A6B}" type="pres">
      <dgm:prSet presAssocID="{72009006-CF8D-417D-B3BE-4640D17025A9}" presName="sibTrans" presStyleLbl="sibTrans2D1" presStyleIdx="0" presStyleCnt="0"/>
      <dgm:spPr/>
    </dgm:pt>
    <dgm:pt modelId="{8C264373-34B3-4977-9EFA-00936206FA70}" type="pres">
      <dgm:prSet presAssocID="{5161F666-EE48-4914-8F7D-21848BA15A97}" presName="compNode" presStyleCnt="0"/>
      <dgm:spPr/>
    </dgm:pt>
    <dgm:pt modelId="{DDE58559-B642-407D-9B45-01710E9B1516}" type="pres">
      <dgm:prSet presAssocID="{5161F666-EE48-4914-8F7D-21848BA15A97}" presName="iconBgRect" presStyleLbl="bgShp" presStyleIdx="1" presStyleCnt="6"/>
      <dgm:spPr/>
    </dgm:pt>
    <dgm:pt modelId="{041A00BF-A599-480C-A4E8-6881C889BD17}" type="pres">
      <dgm:prSet presAssocID="{5161F666-EE48-4914-8F7D-21848BA15A9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erarchy"/>
        </a:ext>
      </dgm:extLst>
    </dgm:pt>
    <dgm:pt modelId="{5C75DB20-2D66-4AA2-8A17-2045471458FA}" type="pres">
      <dgm:prSet presAssocID="{5161F666-EE48-4914-8F7D-21848BA15A97}" presName="spaceRect" presStyleCnt="0"/>
      <dgm:spPr/>
    </dgm:pt>
    <dgm:pt modelId="{DA3C24FD-B6EF-415D-97C4-368C27FCC634}" type="pres">
      <dgm:prSet presAssocID="{5161F666-EE48-4914-8F7D-21848BA15A97}" presName="textRect" presStyleLbl="revTx" presStyleIdx="1" presStyleCnt="6">
        <dgm:presLayoutVars>
          <dgm:chMax val="1"/>
          <dgm:chPref val="1"/>
        </dgm:presLayoutVars>
      </dgm:prSet>
      <dgm:spPr/>
    </dgm:pt>
    <dgm:pt modelId="{00501789-C12F-45FE-9F84-B25440958042}" type="pres">
      <dgm:prSet presAssocID="{BF973A56-C30A-467C-878F-0991ED11F752}" presName="sibTrans" presStyleLbl="sibTrans2D1" presStyleIdx="0" presStyleCnt="0"/>
      <dgm:spPr/>
    </dgm:pt>
    <dgm:pt modelId="{937C1DFF-B023-4548-BF5F-5F99C6AEAE00}" type="pres">
      <dgm:prSet presAssocID="{97AB776E-5F39-47AC-8C31-9133E8E01EFB}" presName="compNode" presStyleCnt="0"/>
      <dgm:spPr/>
    </dgm:pt>
    <dgm:pt modelId="{8A5E5A4A-AEE9-4C55-92A4-50DF2A38E0C3}" type="pres">
      <dgm:prSet presAssocID="{97AB776E-5F39-47AC-8C31-9133E8E01EFB}" presName="iconBgRect" presStyleLbl="bgShp" presStyleIdx="2" presStyleCnt="6"/>
      <dgm:spPr/>
    </dgm:pt>
    <dgm:pt modelId="{1E662047-1D21-4CA7-A102-394E5390E0A0}" type="pres">
      <dgm:prSet presAssocID="{97AB776E-5F39-47AC-8C31-9133E8E01EFB}"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 mark"/>
        </a:ext>
      </dgm:extLst>
    </dgm:pt>
    <dgm:pt modelId="{ADD155E2-4D18-400B-90B4-E38A5B09EAD2}" type="pres">
      <dgm:prSet presAssocID="{97AB776E-5F39-47AC-8C31-9133E8E01EFB}" presName="spaceRect" presStyleCnt="0"/>
      <dgm:spPr/>
    </dgm:pt>
    <dgm:pt modelId="{379852F9-8B5E-42A9-9E66-31C63CCDC577}" type="pres">
      <dgm:prSet presAssocID="{97AB776E-5F39-47AC-8C31-9133E8E01EFB}" presName="textRect" presStyleLbl="revTx" presStyleIdx="2" presStyleCnt="6" custScaleX="112524">
        <dgm:presLayoutVars>
          <dgm:chMax val="1"/>
          <dgm:chPref val="1"/>
        </dgm:presLayoutVars>
      </dgm:prSet>
      <dgm:spPr/>
    </dgm:pt>
    <dgm:pt modelId="{CF25DEA3-3A27-43B4-8DE8-4B95E9543183}" type="pres">
      <dgm:prSet presAssocID="{A8B052F7-DAEE-4B5B-A55D-1F6086D43873}" presName="sibTrans" presStyleLbl="sibTrans2D1" presStyleIdx="0" presStyleCnt="0"/>
      <dgm:spPr/>
    </dgm:pt>
    <dgm:pt modelId="{EE8AC310-B0E5-40F0-AA77-EF9B9CED29D8}" type="pres">
      <dgm:prSet presAssocID="{F9AF560D-7CDE-4F4C-9905-34EB90498740}" presName="compNode" presStyleCnt="0"/>
      <dgm:spPr/>
    </dgm:pt>
    <dgm:pt modelId="{DA32F97A-19A6-4DE6-8381-1366156C279D}" type="pres">
      <dgm:prSet presAssocID="{F9AF560D-7CDE-4F4C-9905-34EB90498740}" presName="iconBgRect" presStyleLbl="bgShp" presStyleIdx="3" presStyleCnt="6"/>
      <dgm:spPr/>
    </dgm:pt>
    <dgm:pt modelId="{EA1272FE-10E2-4612-8EE9-1E1271C4C24E}" type="pres">
      <dgm:prSet presAssocID="{F9AF560D-7CDE-4F4C-9905-34EB9049874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eceiver"/>
        </a:ext>
      </dgm:extLst>
    </dgm:pt>
    <dgm:pt modelId="{C271842C-F98E-4652-83EA-E1B49DE734F7}" type="pres">
      <dgm:prSet presAssocID="{F9AF560D-7CDE-4F4C-9905-34EB90498740}" presName="spaceRect" presStyleCnt="0"/>
      <dgm:spPr/>
    </dgm:pt>
    <dgm:pt modelId="{1E469D78-5970-451C-B693-5DA528F18FF7}" type="pres">
      <dgm:prSet presAssocID="{F9AF560D-7CDE-4F4C-9905-34EB90498740}" presName="textRect" presStyleLbl="revTx" presStyleIdx="3" presStyleCnt="6">
        <dgm:presLayoutVars>
          <dgm:chMax val="1"/>
          <dgm:chPref val="1"/>
        </dgm:presLayoutVars>
      </dgm:prSet>
      <dgm:spPr/>
    </dgm:pt>
    <dgm:pt modelId="{3344F270-C70B-4D34-AE5C-EB4989A07E7B}" type="pres">
      <dgm:prSet presAssocID="{5DA02118-8C0B-4146-B104-1855F4C4D4BC}" presName="sibTrans" presStyleLbl="sibTrans2D1" presStyleIdx="0" presStyleCnt="0"/>
      <dgm:spPr/>
    </dgm:pt>
    <dgm:pt modelId="{4AAE8C01-68E2-48EF-A259-377DF2382C89}" type="pres">
      <dgm:prSet presAssocID="{E94B6DE4-316D-4572-8D25-7502C2039F38}" presName="compNode" presStyleCnt="0"/>
      <dgm:spPr/>
    </dgm:pt>
    <dgm:pt modelId="{16363674-8667-46B6-8001-9CA7E5461705}" type="pres">
      <dgm:prSet presAssocID="{E94B6DE4-316D-4572-8D25-7502C2039F38}" presName="iconBgRect" presStyleLbl="bgShp" presStyleIdx="4" presStyleCnt="6"/>
      <dgm:spPr/>
    </dgm:pt>
    <dgm:pt modelId="{AE22EA28-D65E-4593-B4E9-53C96A555DFA}" type="pres">
      <dgm:prSet presAssocID="{E94B6DE4-316D-4572-8D25-7502C2039F38}"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at"/>
        </a:ext>
      </dgm:extLst>
    </dgm:pt>
    <dgm:pt modelId="{A2B774D3-60D3-4431-8A30-838E2E103A9F}" type="pres">
      <dgm:prSet presAssocID="{E94B6DE4-316D-4572-8D25-7502C2039F38}" presName="spaceRect" presStyleCnt="0"/>
      <dgm:spPr/>
    </dgm:pt>
    <dgm:pt modelId="{AAA958C8-653D-473F-A38D-463573A3FAE7}" type="pres">
      <dgm:prSet presAssocID="{E94B6DE4-316D-4572-8D25-7502C2039F38}" presName="textRect" presStyleLbl="revTx" presStyleIdx="4" presStyleCnt="6">
        <dgm:presLayoutVars>
          <dgm:chMax val="1"/>
          <dgm:chPref val="1"/>
        </dgm:presLayoutVars>
      </dgm:prSet>
      <dgm:spPr/>
    </dgm:pt>
    <dgm:pt modelId="{62650616-C198-4616-AD84-7EC9072E7CA3}" type="pres">
      <dgm:prSet presAssocID="{1C06C1FC-4A4A-4451-BFFB-9D397A6117FD}" presName="sibTrans" presStyleLbl="sibTrans2D1" presStyleIdx="0" presStyleCnt="0"/>
      <dgm:spPr/>
    </dgm:pt>
    <dgm:pt modelId="{09CFD31A-9434-4758-AB50-630612F4E09C}" type="pres">
      <dgm:prSet presAssocID="{B59D4AD2-00D7-4206-A375-29E1774A3390}" presName="compNode" presStyleCnt="0"/>
      <dgm:spPr/>
    </dgm:pt>
    <dgm:pt modelId="{C4DF4244-F947-4ABB-8228-CB20A2C6FEE4}" type="pres">
      <dgm:prSet presAssocID="{B59D4AD2-00D7-4206-A375-29E1774A3390}" presName="iconBgRect" presStyleLbl="bgShp" presStyleIdx="5" presStyleCnt="6"/>
      <dgm:spPr/>
    </dgm:pt>
    <dgm:pt modelId="{9741277E-7750-4D7B-98D0-3B2B2AB61B53}" type="pres">
      <dgm:prSet presAssocID="{B59D4AD2-00D7-4206-A375-29E1774A339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Web Design"/>
        </a:ext>
      </dgm:extLst>
    </dgm:pt>
    <dgm:pt modelId="{3CA018B7-27FB-4FE4-AAFD-F3366E458CF0}" type="pres">
      <dgm:prSet presAssocID="{B59D4AD2-00D7-4206-A375-29E1774A3390}" presName="spaceRect" presStyleCnt="0"/>
      <dgm:spPr/>
    </dgm:pt>
    <dgm:pt modelId="{A0D24941-4800-4F20-8F99-34452ED98EF1}" type="pres">
      <dgm:prSet presAssocID="{B59D4AD2-00D7-4206-A375-29E1774A3390}" presName="textRect" presStyleLbl="revTx" presStyleIdx="5" presStyleCnt="6">
        <dgm:presLayoutVars>
          <dgm:chMax val="1"/>
          <dgm:chPref val="1"/>
        </dgm:presLayoutVars>
      </dgm:prSet>
      <dgm:spPr/>
    </dgm:pt>
  </dgm:ptLst>
  <dgm:cxnLst>
    <dgm:cxn modelId="{EF002739-A108-5143-A9F6-91F1096A5877}" type="presOf" srcId="{BCEF9FBD-C720-431E-A3B4-FC91656257B0}" destId="{7B604037-FCF1-46B7-9259-770E20304CAA}" srcOrd="0" destOrd="0" presId="urn:microsoft.com/office/officeart/2018/2/layout/IconCircleList"/>
    <dgm:cxn modelId="{45A0873C-1EE8-435D-9FAA-313F69108A49}" srcId="{0152F555-1FFD-4403-AC62-DF8FD10FF55C}" destId="{E94B6DE4-316D-4572-8D25-7502C2039F38}" srcOrd="4" destOrd="0" parTransId="{1E5B8EA3-7C8B-4889-AD46-C23674D441DE}" sibTransId="{1C06C1FC-4A4A-4451-BFFB-9D397A6117FD}"/>
    <dgm:cxn modelId="{D1F2453F-3871-0448-B3FC-5B46EED592D6}" type="presOf" srcId="{E94B6DE4-316D-4572-8D25-7502C2039F38}" destId="{AAA958C8-653D-473F-A38D-463573A3FAE7}" srcOrd="0" destOrd="0" presId="urn:microsoft.com/office/officeart/2018/2/layout/IconCircleList"/>
    <dgm:cxn modelId="{C2531262-B787-4798-A281-16B200132C09}" srcId="{0152F555-1FFD-4403-AC62-DF8FD10FF55C}" destId="{5161F666-EE48-4914-8F7D-21848BA15A97}" srcOrd="1" destOrd="0" parTransId="{C060B058-A680-4A10-AAD8-617CABC80008}" sibTransId="{BF973A56-C30A-467C-878F-0991ED11F752}"/>
    <dgm:cxn modelId="{FD6AB543-AEFA-CB4C-BF61-2D06CFD3FB63}" type="presOf" srcId="{0152F555-1FFD-4403-AC62-DF8FD10FF55C}" destId="{8DF003AF-366A-4D72-A631-D6EE6E8B24C4}" srcOrd="0" destOrd="0" presId="urn:microsoft.com/office/officeart/2018/2/layout/IconCircleList"/>
    <dgm:cxn modelId="{6C6B1A4B-2018-394B-817A-5A131351DC63}" type="presOf" srcId="{97AB776E-5F39-47AC-8C31-9133E8E01EFB}" destId="{379852F9-8B5E-42A9-9E66-31C63CCDC577}" srcOrd="0" destOrd="0" presId="urn:microsoft.com/office/officeart/2018/2/layout/IconCircleList"/>
    <dgm:cxn modelId="{65B57654-33BF-4F1D-9DF3-638F0A5D8340}" srcId="{0152F555-1FFD-4403-AC62-DF8FD10FF55C}" destId="{F9AF560D-7CDE-4F4C-9905-34EB90498740}" srcOrd="3" destOrd="0" parTransId="{FFF0B673-BFA7-4831-B4BE-8D96310D12E5}" sibTransId="{5DA02118-8C0B-4146-B104-1855F4C4D4BC}"/>
    <dgm:cxn modelId="{15B3D782-F2FC-DA43-813D-5F958BFDCA8D}" type="presOf" srcId="{1C06C1FC-4A4A-4451-BFFB-9D397A6117FD}" destId="{62650616-C198-4616-AD84-7EC9072E7CA3}" srcOrd="0" destOrd="0" presId="urn:microsoft.com/office/officeart/2018/2/layout/IconCircleList"/>
    <dgm:cxn modelId="{052FF387-D0CC-6645-9F68-F430D27F3519}" type="presOf" srcId="{5DA02118-8C0B-4146-B104-1855F4C4D4BC}" destId="{3344F270-C70B-4D34-AE5C-EB4989A07E7B}" srcOrd="0" destOrd="0" presId="urn:microsoft.com/office/officeart/2018/2/layout/IconCircleList"/>
    <dgm:cxn modelId="{AFE5B095-3BC0-40B5-B77D-B59B7F248A37}" srcId="{0152F555-1FFD-4403-AC62-DF8FD10FF55C}" destId="{B59D4AD2-00D7-4206-A375-29E1774A3390}" srcOrd="5" destOrd="0" parTransId="{8A5D6AB3-17FA-429F-A44E-28EBD6D2CA27}" sibTransId="{4CE28270-EC47-40FF-8E7D-E85A4CE90947}"/>
    <dgm:cxn modelId="{6D732B97-0F9C-7140-940E-316986BE7B50}" type="presOf" srcId="{F9AF560D-7CDE-4F4C-9905-34EB90498740}" destId="{1E469D78-5970-451C-B693-5DA528F18FF7}" srcOrd="0" destOrd="0" presId="urn:microsoft.com/office/officeart/2018/2/layout/IconCircleList"/>
    <dgm:cxn modelId="{DE1A209F-A12F-6C45-B4EB-B02828105F2D}" type="presOf" srcId="{72009006-CF8D-417D-B3BE-4640D17025A9}" destId="{B9D60293-BBC1-441A-A8CD-8C9C88DD9A6B}" srcOrd="0" destOrd="0" presId="urn:microsoft.com/office/officeart/2018/2/layout/IconCircleList"/>
    <dgm:cxn modelId="{A7622EB2-AC36-4FE5-A859-BC05EED87EA9}" srcId="{0152F555-1FFD-4403-AC62-DF8FD10FF55C}" destId="{BCEF9FBD-C720-431E-A3B4-FC91656257B0}" srcOrd="0" destOrd="0" parTransId="{CF0AEA6E-A94A-4662-80E4-95E78C2A1562}" sibTransId="{72009006-CF8D-417D-B3BE-4640D17025A9}"/>
    <dgm:cxn modelId="{A4FC91CD-1A64-0442-B822-0786D34E740C}" type="presOf" srcId="{5161F666-EE48-4914-8F7D-21848BA15A97}" destId="{DA3C24FD-B6EF-415D-97C4-368C27FCC634}" srcOrd="0" destOrd="0" presId="urn:microsoft.com/office/officeart/2018/2/layout/IconCircleList"/>
    <dgm:cxn modelId="{984B8CE8-DF70-401D-A83F-625150B6811A}" srcId="{0152F555-1FFD-4403-AC62-DF8FD10FF55C}" destId="{97AB776E-5F39-47AC-8C31-9133E8E01EFB}" srcOrd="2" destOrd="0" parTransId="{24EB27C9-D1AB-4164-8B2C-A5C050424345}" sibTransId="{A8B052F7-DAEE-4B5B-A55D-1F6086D43873}"/>
    <dgm:cxn modelId="{449706F5-72A8-5448-A1E2-95C929F65C24}" type="presOf" srcId="{B59D4AD2-00D7-4206-A375-29E1774A3390}" destId="{A0D24941-4800-4F20-8F99-34452ED98EF1}" srcOrd="0" destOrd="0" presId="urn:microsoft.com/office/officeart/2018/2/layout/IconCircleList"/>
    <dgm:cxn modelId="{733004F7-6E0F-A646-9987-32E50734D3E9}" type="presOf" srcId="{BF973A56-C30A-467C-878F-0991ED11F752}" destId="{00501789-C12F-45FE-9F84-B25440958042}" srcOrd="0" destOrd="0" presId="urn:microsoft.com/office/officeart/2018/2/layout/IconCircleList"/>
    <dgm:cxn modelId="{EC12BBF9-B66C-6E43-A84A-08C82FA8B468}" type="presOf" srcId="{A8B052F7-DAEE-4B5B-A55D-1F6086D43873}" destId="{CF25DEA3-3A27-43B4-8DE8-4B95E9543183}" srcOrd="0" destOrd="0" presId="urn:microsoft.com/office/officeart/2018/2/layout/IconCircleList"/>
    <dgm:cxn modelId="{39650015-4D53-8546-A60F-7479731ECD26}" type="presParOf" srcId="{8DF003AF-366A-4D72-A631-D6EE6E8B24C4}" destId="{49210A90-A8E0-49AD-A3B6-6485F4309B5F}" srcOrd="0" destOrd="0" presId="urn:microsoft.com/office/officeart/2018/2/layout/IconCircleList"/>
    <dgm:cxn modelId="{A72C5D79-02A9-D34F-828A-3F5D98A2124A}" type="presParOf" srcId="{49210A90-A8E0-49AD-A3B6-6485F4309B5F}" destId="{BC8DAFAD-3F88-482F-B09E-F5A435D4E48E}" srcOrd="0" destOrd="0" presId="urn:microsoft.com/office/officeart/2018/2/layout/IconCircleList"/>
    <dgm:cxn modelId="{107AEA90-19FB-FE49-B5C2-3C628A5E19AE}" type="presParOf" srcId="{BC8DAFAD-3F88-482F-B09E-F5A435D4E48E}" destId="{E799D286-A4D2-43A5-96F3-711F95961152}" srcOrd="0" destOrd="0" presId="urn:microsoft.com/office/officeart/2018/2/layout/IconCircleList"/>
    <dgm:cxn modelId="{95F4BBC7-2444-2A45-BF14-A26363B4F68E}" type="presParOf" srcId="{BC8DAFAD-3F88-482F-B09E-F5A435D4E48E}" destId="{AD553A7C-1F44-4E22-A9D5-3CC15589124F}" srcOrd="1" destOrd="0" presId="urn:microsoft.com/office/officeart/2018/2/layout/IconCircleList"/>
    <dgm:cxn modelId="{132792B2-FC27-014E-B612-C86A49955B04}" type="presParOf" srcId="{BC8DAFAD-3F88-482F-B09E-F5A435D4E48E}" destId="{12ECB5AA-CCE1-421E-9104-E3A18B5DEF88}" srcOrd="2" destOrd="0" presId="urn:microsoft.com/office/officeart/2018/2/layout/IconCircleList"/>
    <dgm:cxn modelId="{B4BE607E-EB31-0046-A0CD-CEA3725EE020}" type="presParOf" srcId="{BC8DAFAD-3F88-482F-B09E-F5A435D4E48E}" destId="{7B604037-FCF1-46B7-9259-770E20304CAA}" srcOrd="3" destOrd="0" presId="urn:microsoft.com/office/officeart/2018/2/layout/IconCircleList"/>
    <dgm:cxn modelId="{79605D79-35AB-2644-BC8D-E3A1555564D1}" type="presParOf" srcId="{49210A90-A8E0-49AD-A3B6-6485F4309B5F}" destId="{B9D60293-BBC1-441A-A8CD-8C9C88DD9A6B}" srcOrd="1" destOrd="0" presId="urn:microsoft.com/office/officeart/2018/2/layout/IconCircleList"/>
    <dgm:cxn modelId="{58452233-81E6-F247-8167-41826A697E1C}" type="presParOf" srcId="{49210A90-A8E0-49AD-A3B6-6485F4309B5F}" destId="{8C264373-34B3-4977-9EFA-00936206FA70}" srcOrd="2" destOrd="0" presId="urn:microsoft.com/office/officeart/2018/2/layout/IconCircleList"/>
    <dgm:cxn modelId="{4E48A3F8-C9E4-7045-97E7-EADF81B03DCE}" type="presParOf" srcId="{8C264373-34B3-4977-9EFA-00936206FA70}" destId="{DDE58559-B642-407D-9B45-01710E9B1516}" srcOrd="0" destOrd="0" presId="urn:microsoft.com/office/officeart/2018/2/layout/IconCircleList"/>
    <dgm:cxn modelId="{9EA0B895-6DFB-0945-B450-4D43CFFA5154}" type="presParOf" srcId="{8C264373-34B3-4977-9EFA-00936206FA70}" destId="{041A00BF-A599-480C-A4E8-6881C889BD17}" srcOrd="1" destOrd="0" presId="urn:microsoft.com/office/officeart/2018/2/layout/IconCircleList"/>
    <dgm:cxn modelId="{D39D1761-FE6B-0C4F-8B8C-ABE073AEC4D9}" type="presParOf" srcId="{8C264373-34B3-4977-9EFA-00936206FA70}" destId="{5C75DB20-2D66-4AA2-8A17-2045471458FA}" srcOrd="2" destOrd="0" presId="urn:microsoft.com/office/officeart/2018/2/layout/IconCircleList"/>
    <dgm:cxn modelId="{8980E8A7-2BBB-374B-A302-C614DFD7133C}" type="presParOf" srcId="{8C264373-34B3-4977-9EFA-00936206FA70}" destId="{DA3C24FD-B6EF-415D-97C4-368C27FCC634}" srcOrd="3" destOrd="0" presId="urn:microsoft.com/office/officeart/2018/2/layout/IconCircleList"/>
    <dgm:cxn modelId="{425209DB-3A87-BE41-BA61-6B29DCBCC9F4}" type="presParOf" srcId="{49210A90-A8E0-49AD-A3B6-6485F4309B5F}" destId="{00501789-C12F-45FE-9F84-B25440958042}" srcOrd="3" destOrd="0" presId="urn:microsoft.com/office/officeart/2018/2/layout/IconCircleList"/>
    <dgm:cxn modelId="{DDE604BD-D79F-CA44-B9F2-E540397F1F80}" type="presParOf" srcId="{49210A90-A8E0-49AD-A3B6-6485F4309B5F}" destId="{937C1DFF-B023-4548-BF5F-5F99C6AEAE00}" srcOrd="4" destOrd="0" presId="urn:microsoft.com/office/officeart/2018/2/layout/IconCircleList"/>
    <dgm:cxn modelId="{5FF36FFD-1CA4-A04B-8A3B-3825C734F40A}" type="presParOf" srcId="{937C1DFF-B023-4548-BF5F-5F99C6AEAE00}" destId="{8A5E5A4A-AEE9-4C55-92A4-50DF2A38E0C3}" srcOrd="0" destOrd="0" presId="urn:microsoft.com/office/officeart/2018/2/layout/IconCircleList"/>
    <dgm:cxn modelId="{4E2E0E1D-8C91-8C47-8B70-4E879286E9C4}" type="presParOf" srcId="{937C1DFF-B023-4548-BF5F-5F99C6AEAE00}" destId="{1E662047-1D21-4CA7-A102-394E5390E0A0}" srcOrd="1" destOrd="0" presId="urn:microsoft.com/office/officeart/2018/2/layout/IconCircleList"/>
    <dgm:cxn modelId="{70E6DD61-944A-1649-9DEF-88BD5A26DC2C}" type="presParOf" srcId="{937C1DFF-B023-4548-BF5F-5F99C6AEAE00}" destId="{ADD155E2-4D18-400B-90B4-E38A5B09EAD2}" srcOrd="2" destOrd="0" presId="urn:microsoft.com/office/officeart/2018/2/layout/IconCircleList"/>
    <dgm:cxn modelId="{A1D722AE-F3D9-B540-96A0-EA0742D3A73E}" type="presParOf" srcId="{937C1DFF-B023-4548-BF5F-5F99C6AEAE00}" destId="{379852F9-8B5E-42A9-9E66-31C63CCDC577}" srcOrd="3" destOrd="0" presId="urn:microsoft.com/office/officeart/2018/2/layout/IconCircleList"/>
    <dgm:cxn modelId="{E3FB1EB8-180D-E242-B5CB-674F0550C11B}" type="presParOf" srcId="{49210A90-A8E0-49AD-A3B6-6485F4309B5F}" destId="{CF25DEA3-3A27-43B4-8DE8-4B95E9543183}" srcOrd="5" destOrd="0" presId="urn:microsoft.com/office/officeart/2018/2/layout/IconCircleList"/>
    <dgm:cxn modelId="{452D0E08-C338-B045-A43F-6595C1C31E23}" type="presParOf" srcId="{49210A90-A8E0-49AD-A3B6-6485F4309B5F}" destId="{EE8AC310-B0E5-40F0-AA77-EF9B9CED29D8}" srcOrd="6" destOrd="0" presId="urn:microsoft.com/office/officeart/2018/2/layout/IconCircleList"/>
    <dgm:cxn modelId="{E188289E-998E-1B4C-963A-50CD234D986F}" type="presParOf" srcId="{EE8AC310-B0E5-40F0-AA77-EF9B9CED29D8}" destId="{DA32F97A-19A6-4DE6-8381-1366156C279D}" srcOrd="0" destOrd="0" presId="urn:microsoft.com/office/officeart/2018/2/layout/IconCircleList"/>
    <dgm:cxn modelId="{A57EE715-A9F6-BA4A-91AE-DACF46AA2F03}" type="presParOf" srcId="{EE8AC310-B0E5-40F0-AA77-EF9B9CED29D8}" destId="{EA1272FE-10E2-4612-8EE9-1E1271C4C24E}" srcOrd="1" destOrd="0" presId="urn:microsoft.com/office/officeart/2018/2/layout/IconCircleList"/>
    <dgm:cxn modelId="{79F7AF18-686F-514C-9CFC-CAE2577C9E08}" type="presParOf" srcId="{EE8AC310-B0E5-40F0-AA77-EF9B9CED29D8}" destId="{C271842C-F98E-4652-83EA-E1B49DE734F7}" srcOrd="2" destOrd="0" presId="urn:microsoft.com/office/officeart/2018/2/layout/IconCircleList"/>
    <dgm:cxn modelId="{AC3327D0-1A89-564C-B1AB-F63838906050}" type="presParOf" srcId="{EE8AC310-B0E5-40F0-AA77-EF9B9CED29D8}" destId="{1E469D78-5970-451C-B693-5DA528F18FF7}" srcOrd="3" destOrd="0" presId="urn:microsoft.com/office/officeart/2018/2/layout/IconCircleList"/>
    <dgm:cxn modelId="{0261C238-E8E9-E74E-A8D8-52B2780F6CD4}" type="presParOf" srcId="{49210A90-A8E0-49AD-A3B6-6485F4309B5F}" destId="{3344F270-C70B-4D34-AE5C-EB4989A07E7B}" srcOrd="7" destOrd="0" presId="urn:microsoft.com/office/officeart/2018/2/layout/IconCircleList"/>
    <dgm:cxn modelId="{719409BE-9BA1-E246-982C-0A710F8D61C8}" type="presParOf" srcId="{49210A90-A8E0-49AD-A3B6-6485F4309B5F}" destId="{4AAE8C01-68E2-48EF-A259-377DF2382C89}" srcOrd="8" destOrd="0" presId="urn:microsoft.com/office/officeart/2018/2/layout/IconCircleList"/>
    <dgm:cxn modelId="{389E2989-21E4-1540-B35D-1E12E5F10747}" type="presParOf" srcId="{4AAE8C01-68E2-48EF-A259-377DF2382C89}" destId="{16363674-8667-46B6-8001-9CA7E5461705}" srcOrd="0" destOrd="0" presId="urn:microsoft.com/office/officeart/2018/2/layout/IconCircleList"/>
    <dgm:cxn modelId="{2E667384-A7D9-C14D-B4D5-93EABDFB0390}" type="presParOf" srcId="{4AAE8C01-68E2-48EF-A259-377DF2382C89}" destId="{AE22EA28-D65E-4593-B4E9-53C96A555DFA}" srcOrd="1" destOrd="0" presId="urn:microsoft.com/office/officeart/2018/2/layout/IconCircleList"/>
    <dgm:cxn modelId="{2ADA4983-9B57-8042-898A-3F0DA98F017D}" type="presParOf" srcId="{4AAE8C01-68E2-48EF-A259-377DF2382C89}" destId="{A2B774D3-60D3-4431-8A30-838E2E103A9F}" srcOrd="2" destOrd="0" presId="urn:microsoft.com/office/officeart/2018/2/layout/IconCircleList"/>
    <dgm:cxn modelId="{63B44BE8-BF89-AD41-863E-342DFCB764E2}" type="presParOf" srcId="{4AAE8C01-68E2-48EF-A259-377DF2382C89}" destId="{AAA958C8-653D-473F-A38D-463573A3FAE7}" srcOrd="3" destOrd="0" presId="urn:microsoft.com/office/officeart/2018/2/layout/IconCircleList"/>
    <dgm:cxn modelId="{E27B6B34-009F-DC48-941C-6CF3461A1E92}" type="presParOf" srcId="{49210A90-A8E0-49AD-A3B6-6485F4309B5F}" destId="{62650616-C198-4616-AD84-7EC9072E7CA3}" srcOrd="9" destOrd="0" presId="urn:microsoft.com/office/officeart/2018/2/layout/IconCircleList"/>
    <dgm:cxn modelId="{98BB1695-5D6C-3843-917E-9A55996B4132}" type="presParOf" srcId="{49210A90-A8E0-49AD-A3B6-6485F4309B5F}" destId="{09CFD31A-9434-4758-AB50-630612F4E09C}" srcOrd="10" destOrd="0" presId="urn:microsoft.com/office/officeart/2018/2/layout/IconCircleList"/>
    <dgm:cxn modelId="{D59912C0-3BC0-634C-8E54-6C0E1ADFD8EC}" type="presParOf" srcId="{09CFD31A-9434-4758-AB50-630612F4E09C}" destId="{C4DF4244-F947-4ABB-8228-CB20A2C6FEE4}" srcOrd="0" destOrd="0" presId="urn:microsoft.com/office/officeart/2018/2/layout/IconCircleList"/>
    <dgm:cxn modelId="{701549F7-BB7E-664C-8B6F-5A582BD3B95B}" type="presParOf" srcId="{09CFD31A-9434-4758-AB50-630612F4E09C}" destId="{9741277E-7750-4D7B-98D0-3B2B2AB61B53}" srcOrd="1" destOrd="0" presId="urn:microsoft.com/office/officeart/2018/2/layout/IconCircleList"/>
    <dgm:cxn modelId="{AEB9687A-B9DE-A543-8D4D-0A6C4A8CB6CD}" type="presParOf" srcId="{09CFD31A-9434-4758-AB50-630612F4E09C}" destId="{3CA018B7-27FB-4FE4-AAFD-F3366E458CF0}" srcOrd="2" destOrd="0" presId="urn:microsoft.com/office/officeart/2018/2/layout/IconCircleList"/>
    <dgm:cxn modelId="{C5F740DF-6C6E-B746-96EE-90B373C76307}" type="presParOf" srcId="{09CFD31A-9434-4758-AB50-630612F4E09C}" destId="{A0D24941-4800-4F20-8F99-34452ED98EF1}"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F87BBD8-946C-4BC4-B8BD-9C5F2B2EBE7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AFF7FA1-D737-41A7-A3CC-D85462EACB79}">
      <dgm:prSet/>
      <dgm:spPr/>
      <dgm:t>
        <a:bodyPr/>
        <a:lstStyle/>
        <a:p>
          <a:r>
            <a:rPr lang="en-US"/>
            <a:t>What services are offered at the Area?</a:t>
          </a:r>
        </a:p>
      </dgm:t>
    </dgm:pt>
    <dgm:pt modelId="{EC51E807-200C-4F9B-8E93-8FB2402DC767}" type="parTrans" cxnId="{E97112D3-F9A9-4C8A-86C4-16B1E4ECDD3E}">
      <dgm:prSet/>
      <dgm:spPr/>
      <dgm:t>
        <a:bodyPr/>
        <a:lstStyle/>
        <a:p>
          <a:endParaRPr lang="en-US"/>
        </a:p>
      </dgm:t>
    </dgm:pt>
    <dgm:pt modelId="{F391AB5E-B3F9-419C-B153-4EEEC938D766}" type="sibTrans" cxnId="{E97112D3-F9A9-4C8A-86C4-16B1E4ECDD3E}">
      <dgm:prSet/>
      <dgm:spPr/>
      <dgm:t>
        <a:bodyPr/>
        <a:lstStyle/>
        <a:p>
          <a:endParaRPr lang="en-US"/>
        </a:p>
      </dgm:t>
    </dgm:pt>
    <dgm:pt modelId="{320B9C06-2091-45D3-8A49-F42AA2F2C712}">
      <dgm:prSet/>
      <dgm:spPr/>
      <dgm:t>
        <a:bodyPr/>
        <a:lstStyle/>
        <a:p>
          <a:r>
            <a:rPr lang="en-US"/>
            <a:t>What subcommittees are currently active? </a:t>
          </a:r>
        </a:p>
      </dgm:t>
    </dgm:pt>
    <dgm:pt modelId="{7A421160-99DA-4DCB-97E4-D04DA1236AF2}" type="parTrans" cxnId="{32897A54-590C-41F8-9AE1-2E546F683DD1}">
      <dgm:prSet/>
      <dgm:spPr/>
      <dgm:t>
        <a:bodyPr/>
        <a:lstStyle/>
        <a:p>
          <a:endParaRPr lang="en-US"/>
        </a:p>
      </dgm:t>
    </dgm:pt>
    <dgm:pt modelId="{6C87F7AE-3C38-4072-935E-928709357239}" type="sibTrans" cxnId="{32897A54-590C-41F8-9AE1-2E546F683DD1}">
      <dgm:prSet/>
      <dgm:spPr/>
      <dgm:t>
        <a:bodyPr/>
        <a:lstStyle/>
        <a:p>
          <a:endParaRPr lang="en-US"/>
        </a:p>
      </dgm:t>
    </dgm:pt>
    <dgm:pt modelId="{CB9DA0DF-DF64-4457-8F4C-0FFD0CC80438}">
      <dgm:prSet/>
      <dgm:spPr/>
      <dgm:t>
        <a:bodyPr/>
        <a:lstStyle/>
        <a:p>
          <a:r>
            <a:rPr lang="en-US"/>
            <a:t>What subcommittees have previously been active?</a:t>
          </a:r>
        </a:p>
      </dgm:t>
    </dgm:pt>
    <dgm:pt modelId="{6355E3FE-97CB-4BD7-9B53-B50539437EEB}" type="parTrans" cxnId="{870CF7AA-1282-427E-AEF5-2D74175A5358}">
      <dgm:prSet/>
      <dgm:spPr/>
      <dgm:t>
        <a:bodyPr/>
        <a:lstStyle/>
        <a:p>
          <a:endParaRPr lang="en-US"/>
        </a:p>
      </dgm:t>
    </dgm:pt>
    <dgm:pt modelId="{DC912FBB-7089-4DA9-94FA-D9F58A052337}" type="sibTrans" cxnId="{870CF7AA-1282-427E-AEF5-2D74175A5358}">
      <dgm:prSet/>
      <dgm:spPr/>
      <dgm:t>
        <a:bodyPr/>
        <a:lstStyle/>
        <a:p>
          <a:endParaRPr lang="en-US"/>
        </a:p>
      </dgm:t>
    </dgm:pt>
    <dgm:pt modelId="{719DBF7B-4B9E-4B6D-9609-83F8F4E49404}">
      <dgm:prSet/>
      <dgm:spPr/>
      <dgm:t>
        <a:bodyPr/>
        <a:lstStyle/>
        <a:p>
          <a:r>
            <a:rPr lang="en-US"/>
            <a:t>Are there positions that need to be filled?</a:t>
          </a:r>
        </a:p>
      </dgm:t>
    </dgm:pt>
    <dgm:pt modelId="{C939C2F7-AAFE-4DB2-AFBC-783B3B8654D4}" type="parTrans" cxnId="{33FB84CD-09D1-4044-8D76-99425D2AE93C}">
      <dgm:prSet/>
      <dgm:spPr/>
      <dgm:t>
        <a:bodyPr/>
        <a:lstStyle/>
        <a:p>
          <a:endParaRPr lang="en-US"/>
        </a:p>
      </dgm:t>
    </dgm:pt>
    <dgm:pt modelId="{36E98E0B-D8F3-4BBA-94AC-68F96BBF6E2A}" type="sibTrans" cxnId="{33FB84CD-09D1-4044-8D76-99425D2AE93C}">
      <dgm:prSet/>
      <dgm:spPr/>
      <dgm:t>
        <a:bodyPr/>
        <a:lstStyle/>
        <a:p>
          <a:endParaRPr lang="en-US"/>
        </a:p>
      </dgm:t>
    </dgm:pt>
    <dgm:pt modelId="{14BB3498-77B4-4C1B-ACA0-74F9EA23BD87}">
      <dgm:prSet/>
      <dgm:spPr/>
      <dgm:t>
        <a:bodyPr/>
        <a:lstStyle/>
        <a:p>
          <a:r>
            <a:rPr lang="en-US"/>
            <a:t>What services would the Area like to have? </a:t>
          </a:r>
        </a:p>
      </dgm:t>
    </dgm:pt>
    <dgm:pt modelId="{635DA9C2-F832-4769-B658-4DCCEB63A220}" type="parTrans" cxnId="{ED80A2D2-D642-41F0-8526-980740383D76}">
      <dgm:prSet/>
      <dgm:spPr/>
      <dgm:t>
        <a:bodyPr/>
        <a:lstStyle/>
        <a:p>
          <a:endParaRPr lang="en-US"/>
        </a:p>
      </dgm:t>
    </dgm:pt>
    <dgm:pt modelId="{8C9305A0-02EE-480E-85C9-EB937F7B0DBD}" type="sibTrans" cxnId="{ED80A2D2-D642-41F0-8526-980740383D76}">
      <dgm:prSet/>
      <dgm:spPr/>
      <dgm:t>
        <a:bodyPr/>
        <a:lstStyle/>
        <a:p>
          <a:endParaRPr lang="en-US"/>
        </a:p>
      </dgm:t>
    </dgm:pt>
    <dgm:pt modelId="{5893E754-2D4A-46D8-9ECF-4D3386A761FE}" type="pres">
      <dgm:prSet presAssocID="{AF87BBD8-946C-4BC4-B8BD-9C5F2B2EBE7A}" presName="root" presStyleCnt="0">
        <dgm:presLayoutVars>
          <dgm:dir/>
          <dgm:resizeHandles val="exact"/>
        </dgm:presLayoutVars>
      </dgm:prSet>
      <dgm:spPr/>
    </dgm:pt>
    <dgm:pt modelId="{606EDAEB-E0F9-4448-B764-BADB901CBD8A}" type="pres">
      <dgm:prSet presAssocID="{AAFF7FA1-D737-41A7-A3CC-D85462EACB79}" presName="compNode" presStyleCnt="0"/>
      <dgm:spPr/>
    </dgm:pt>
    <dgm:pt modelId="{BE9A1DEB-D226-4DE4-95C7-F102CFA6C02F}" type="pres">
      <dgm:prSet presAssocID="{AAFF7FA1-D737-41A7-A3CC-D85462EACB79}" presName="bgRect" presStyleLbl="bgShp" presStyleIdx="0" presStyleCnt="5"/>
      <dgm:spPr/>
    </dgm:pt>
    <dgm:pt modelId="{6681D3F4-7CB3-4402-9F37-BE66B89AB293}" type="pres">
      <dgm:prSet presAssocID="{AAFF7FA1-D737-41A7-A3CC-D85462EACB7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DA4DD3DF-8ECC-41C4-AF6C-C989DE2A74AA}" type="pres">
      <dgm:prSet presAssocID="{AAFF7FA1-D737-41A7-A3CC-D85462EACB79}" presName="spaceRect" presStyleCnt="0"/>
      <dgm:spPr/>
    </dgm:pt>
    <dgm:pt modelId="{0D8B53CB-972D-4420-A843-BDD4309B08F9}" type="pres">
      <dgm:prSet presAssocID="{AAFF7FA1-D737-41A7-A3CC-D85462EACB79}" presName="parTx" presStyleLbl="revTx" presStyleIdx="0" presStyleCnt="5">
        <dgm:presLayoutVars>
          <dgm:chMax val="0"/>
          <dgm:chPref val="0"/>
        </dgm:presLayoutVars>
      </dgm:prSet>
      <dgm:spPr/>
    </dgm:pt>
    <dgm:pt modelId="{A817F7A7-82C2-43C2-87BA-24A81EE4610E}" type="pres">
      <dgm:prSet presAssocID="{F391AB5E-B3F9-419C-B153-4EEEC938D766}" presName="sibTrans" presStyleCnt="0"/>
      <dgm:spPr/>
    </dgm:pt>
    <dgm:pt modelId="{96F83AC3-D604-46FF-B0CE-0DF2071EF705}" type="pres">
      <dgm:prSet presAssocID="{320B9C06-2091-45D3-8A49-F42AA2F2C712}" presName="compNode" presStyleCnt="0"/>
      <dgm:spPr/>
    </dgm:pt>
    <dgm:pt modelId="{F9A8A12F-6F0B-4123-8811-C04B4DEC32B1}" type="pres">
      <dgm:prSet presAssocID="{320B9C06-2091-45D3-8A49-F42AA2F2C712}" presName="bgRect" presStyleLbl="bgShp" presStyleIdx="1" presStyleCnt="5"/>
      <dgm:spPr/>
    </dgm:pt>
    <dgm:pt modelId="{27B5859B-6E5A-4AA1-997F-861D16E87676}" type="pres">
      <dgm:prSet presAssocID="{320B9C06-2091-45D3-8A49-F42AA2F2C71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602F0657-F2EA-4DAE-9274-BBFD65B79368}" type="pres">
      <dgm:prSet presAssocID="{320B9C06-2091-45D3-8A49-F42AA2F2C712}" presName="spaceRect" presStyleCnt="0"/>
      <dgm:spPr/>
    </dgm:pt>
    <dgm:pt modelId="{284DFA28-B83B-4636-99A3-FB0E191C5371}" type="pres">
      <dgm:prSet presAssocID="{320B9C06-2091-45D3-8A49-F42AA2F2C712}" presName="parTx" presStyleLbl="revTx" presStyleIdx="1" presStyleCnt="5">
        <dgm:presLayoutVars>
          <dgm:chMax val="0"/>
          <dgm:chPref val="0"/>
        </dgm:presLayoutVars>
      </dgm:prSet>
      <dgm:spPr/>
    </dgm:pt>
    <dgm:pt modelId="{55F917CC-0DA8-4618-B032-9E5D7073E46D}" type="pres">
      <dgm:prSet presAssocID="{6C87F7AE-3C38-4072-935E-928709357239}" presName="sibTrans" presStyleCnt="0"/>
      <dgm:spPr/>
    </dgm:pt>
    <dgm:pt modelId="{8D1BF51F-FE10-4812-9A80-6206CE10E1B9}" type="pres">
      <dgm:prSet presAssocID="{CB9DA0DF-DF64-4457-8F4C-0FFD0CC80438}" presName="compNode" presStyleCnt="0"/>
      <dgm:spPr/>
    </dgm:pt>
    <dgm:pt modelId="{47A8CAD3-BC61-4613-A7A2-83D86C6D2311}" type="pres">
      <dgm:prSet presAssocID="{CB9DA0DF-DF64-4457-8F4C-0FFD0CC80438}" presName="bgRect" presStyleLbl="bgShp" presStyleIdx="2" presStyleCnt="5"/>
      <dgm:spPr/>
    </dgm:pt>
    <dgm:pt modelId="{57758542-3813-4E9B-A5BE-EEA44C4CAF45}" type="pres">
      <dgm:prSet presAssocID="{CB9DA0DF-DF64-4457-8F4C-0FFD0CC8043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erarchy"/>
        </a:ext>
      </dgm:extLst>
    </dgm:pt>
    <dgm:pt modelId="{3E1001DB-9D61-4D2B-82E3-E8FCC92BB81A}" type="pres">
      <dgm:prSet presAssocID="{CB9DA0DF-DF64-4457-8F4C-0FFD0CC80438}" presName="spaceRect" presStyleCnt="0"/>
      <dgm:spPr/>
    </dgm:pt>
    <dgm:pt modelId="{F7954EEE-105F-4922-8065-EE49EA2E33BC}" type="pres">
      <dgm:prSet presAssocID="{CB9DA0DF-DF64-4457-8F4C-0FFD0CC80438}" presName="parTx" presStyleLbl="revTx" presStyleIdx="2" presStyleCnt="5">
        <dgm:presLayoutVars>
          <dgm:chMax val="0"/>
          <dgm:chPref val="0"/>
        </dgm:presLayoutVars>
      </dgm:prSet>
      <dgm:spPr/>
    </dgm:pt>
    <dgm:pt modelId="{9EECA5FB-8409-427C-A7B1-BC2FEE869945}" type="pres">
      <dgm:prSet presAssocID="{DC912FBB-7089-4DA9-94FA-D9F58A052337}" presName="sibTrans" presStyleCnt="0"/>
      <dgm:spPr/>
    </dgm:pt>
    <dgm:pt modelId="{64C1C674-A28C-4F55-A865-73CDEC35E953}" type="pres">
      <dgm:prSet presAssocID="{719DBF7B-4B9E-4B6D-9609-83F8F4E49404}" presName="compNode" presStyleCnt="0"/>
      <dgm:spPr/>
    </dgm:pt>
    <dgm:pt modelId="{85C9EA8E-C676-49FD-ADE2-CDD8D4800C0D}" type="pres">
      <dgm:prSet presAssocID="{719DBF7B-4B9E-4B6D-9609-83F8F4E49404}" presName="bgRect" presStyleLbl="bgShp" presStyleIdx="3" presStyleCnt="5"/>
      <dgm:spPr/>
    </dgm:pt>
    <dgm:pt modelId="{1F116B2B-D58B-450F-A765-E8F25529C3B5}" type="pres">
      <dgm:prSet presAssocID="{719DBF7B-4B9E-4B6D-9609-83F8F4E4940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of People"/>
        </a:ext>
      </dgm:extLst>
    </dgm:pt>
    <dgm:pt modelId="{FD00BDE6-0A98-4EFC-A96E-F59744C000C0}" type="pres">
      <dgm:prSet presAssocID="{719DBF7B-4B9E-4B6D-9609-83F8F4E49404}" presName="spaceRect" presStyleCnt="0"/>
      <dgm:spPr/>
    </dgm:pt>
    <dgm:pt modelId="{9639207B-EAB9-4632-BA54-5CA39DA4FEB5}" type="pres">
      <dgm:prSet presAssocID="{719DBF7B-4B9E-4B6D-9609-83F8F4E49404}" presName="parTx" presStyleLbl="revTx" presStyleIdx="3" presStyleCnt="5">
        <dgm:presLayoutVars>
          <dgm:chMax val="0"/>
          <dgm:chPref val="0"/>
        </dgm:presLayoutVars>
      </dgm:prSet>
      <dgm:spPr/>
    </dgm:pt>
    <dgm:pt modelId="{74267A78-6563-49F0-AE8F-A8E2E1F15918}" type="pres">
      <dgm:prSet presAssocID="{36E98E0B-D8F3-4BBA-94AC-68F96BBF6E2A}" presName="sibTrans" presStyleCnt="0"/>
      <dgm:spPr/>
    </dgm:pt>
    <dgm:pt modelId="{83EBD8FA-AF37-4397-B626-72C202278FEF}" type="pres">
      <dgm:prSet presAssocID="{14BB3498-77B4-4C1B-ACA0-74F9EA23BD87}" presName="compNode" presStyleCnt="0"/>
      <dgm:spPr/>
    </dgm:pt>
    <dgm:pt modelId="{6DF93642-EE1D-4CCE-9BD3-408993572125}" type="pres">
      <dgm:prSet presAssocID="{14BB3498-77B4-4C1B-ACA0-74F9EA23BD87}" presName="bgRect" presStyleLbl="bgShp" presStyleIdx="4" presStyleCnt="5"/>
      <dgm:spPr/>
    </dgm:pt>
    <dgm:pt modelId="{A52334AA-89EE-4648-9D9A-C486770E38FF}" type="pres">
      <dgm:prSet presAssocID="{14BB3498-77B4-4C1B-ACA0-74F9EA23BD8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uilding"/>
        </a:ext>
      </dgm:extLst>
    </dgm:pt>
    <dgm:pt modelId="{3ADE32A5-7EBA-4437-99AA-D42624335178}" type="pres">
      <dgm:prSet presAssocID="{14BB3498-77B4-4C1B-ACA0-74F9EA23BD87}" presName="spaceRect" presStyleCnt="0"/>
      <dgm:spPr/>
    </dgm:pt>
    <dgm:pt modelId="{63808F3C-FC3C-4345-9C93-29A6B8066668}" type="pres">
      <dgm:prSet presAssocID="{14BB3498-77B4-4C1B-ACA0-74F9EA23BD87}" presName="parTx" presStyleLbl="revTx" presStyleIdx="4" presStyleCnt="5">
        <dgm:presLayoutVars>
          <dgm:chMax val="0"/>
          <dgm:chPref val="0"/>
        </dgm:presLayoutVars>
      </dgm:prSet>
      <dgm:spPr/>
    </dgm:pt>
  </dgm:ptLst>
  <dgm:cxnLst>
    <dgm:cxn modelId="{D084A80A-DCEF-4398-AB16-0915D6D836F8}" type="presOf" srcId="{14BB3498-77B4-4C1B-ACA0-74F9EA23BD87}" destId="{63808F3C-FC3C-4345-9C93-29A6B8066668}" srcOrd="0" destOrd="0" presId="urn:microsoft.com/office/officeart/2018/2/layout/IconVerticalSolidList"/>
    <dgm:cxn modelId="{768E6353-F528-4C8A-A5DB-6FF91E92AE94}" type="presOf" srcId="{CB9DA0DF-DF64-4457-8F4C-0FFD0CC80438}" destId="{F7954EEE-105F-4922-8065-EE49EA2E33BC}" srcOrd="0" destOrd="0" presId="urn:microsoft.com/office/officeart/2018/2/layout/IconVerticalSolidList"/>
    <dgm:cxn modelId="{32897A54-590C-41F8-9AE1-2E546F683DD1}" srcId="{AF87BBD8-946C-4BC4-B8BD-9C5F2B2EBE7A}" destId="{320B9C06-2091-45D3-8A49-F42AA2F2C712}" srcOrd="1" destOrd="0" parTransId="{7A421160-99DA-4DCB-97E4-D04DA1236AF2}" sibTransId="{6C87F7AE-3C38-4072-935E-928709357239}"/>
    <dgm:cxn modelId="{5F30FE9E-6CA9-422D-95FA-1D816E569106}" type="presOf" srcId="{320B9C06-2091-45D3-8A49-F42AA2F2C712}" destId="{284DFA28-B83B-4636-99A3-FB0E191C5371}" srcOrd="0" destOrd="0" presId="urn:microsoft.com/office/officeart/2018/2/layout/IconVerticalSolidList"/>
    <dgm:cxn modelId="{870CF7AA-1282-427E-AEF5-2D74175A5358}" srcId="{AF87BBD8-946C-4BC4-B8BD-9C5F2B2EBE7A}" destId="{CB9DA0DF-DF64-4457-8F4C-0FFD0CC80438}" srcOrd="2" destOrd="0" parTransId="{6355E3FE-97CB-4BD7-9B53-B50539437EEB}" sibTransId="{DC912FBB-7089-4DA9-94FA-D9F58A052337}"/>
    <dgm:cxn modelId="{341366C7-6AA6-4D73-8733-4E4EF151734C}" type="presOf" srcId="{AF87BBD8-946C-4BC4-B8BD-9C5F2B2EBE7A}" destId="{5893E754-2D4A-46D8-9ECF-4D3386A761FE}" srcOrd="0" destOrd="0" presId="urn:microsoft.com/office/officeart/2018/2/layout/IconVerticalSolidList"/>
    <dgm:cxn modelId="{33FB84CD-09D1-4044-8D76-99425D2AE93C}" srcId="{AF87BBD8-946C-4BC4-B8BD-9C5F2B2EBE7A}" destId="{719DBF7B-4B9E-4B6D-9609-83F8F4E49404}" srcOrd="3" destOrd="0" parTransId="{C939C2F7-AAFE-4DB2-AFBC-783B3B8654D4}" sibTransId="{36E98E0B-D8F3-4BBA-94AC-68F96BBF6E2A}"/>
    <dgm:cxn modelId="{1A28F5D1-9319-4296-BDB9-81E802D81641}" type="presOf" srcId="{719DBF7B-4B9E-4B6D-9609-83F8F4E49404}" destId="{9639207B-EAB9-4632-BA54-5CA39DA4FEB5}" srcOrd="0" destOrd="0" presId="urn:microsoft.com/office/officeart/2018/2/layout/IconVerticalSolidList"/>
    <dgm:cxn modelId="{ED80A2D2-D642-41F0-8526-980740383D76}" srcId="{AF87BBD8-946C-4BC4-B8BD-9C5F2B2EBE7A}" destId="{14BB3498-77B4-4C1B-ACA0-74F9EA23BD87}" srcOrd="4" destOrd="0" parTransId="{635DA9C2-F832-4769-B658-4DCCEB63A220}" sibTransId="{8C9305A0-02EE-480E-85C9-EB937F7B0DBD}"/>
    <dgm:cxn modelId="{E97112D3-F9A9-4C8A-86C4-16B1E4ECDD3E}" srcId="{AF87BBD8-946C-4BC4-B8BD-9C5F2B2EBE7A}" destId="{AAFF7FA1-D737-41A7-A3CC-D85462EACB79}" srcOrd="0" destOrd="0" parTransId="{EC51E807-200C-4F9B-8E93-8FB2402DC767}" sibTransId="{F391AB5E-B3F9-419C-B153-4EEEC938D766}"/>
    <dgm:cxn modelId="{E38E75EF-3596-4059-A5B2-4285C09D1A6F}" type="presOf" srcId="{AAFF7FA1-D737-41A7-A3CC-D85462EACB79}" destId="{0D8B53CB-972D-4420-A843-BDD4309B08F9}" srcOrd="0" destOrd="0" presId="urn:microsoft.com/office/officeart/2018/2/layout/IconVerticalSolidList"/>
    <dgm:cxn modelId="{A4E7E3B7-20AA-462F-AB95-4FF12E2C1556}" type="presParOf" srcId="{5893E754-2D4A-46D8-9ECF-4D3386A761FE}" destId="{606EDAEB-E0F9-4448-B764-BADB901CBD8A}" srcOrd="0" destOrd="0" presId="urn:microsoft.com/office/officeart/2018/2/layout/IconVerticalSolidList"/>
    <dgm:cxn modelId="{8E74E97D-9763-48BB-9CDC-12E22EA5FB95}" type="presParOf" srcId="{606EDAEB-E0F9-4448-B764-BADB901CBD8A}" destId="{BE9A1DEB-D226-4DE4-95C7-F102CFA6C02F}" srcOrd="0" destOrd="0" presId="urn:microsoft.com/office/officeart/2018/2/layout/IconVerticalSolidList"/>
    <dgm:cxn modelId="{3DB8D00E-F294-4485-B0FC-EECE067EEBB4}" type="presParOf" srcId="{606EDAEB-E0F9-4448-B764-BADB901CBD8A}" destId="{6681D3F4-7CB3-4402-9F37-BE66B89AB293}" srcOrd="1" destOrd="0" presId="urn:microsoft.com/office/officeart/2018/2/layout/IconVerticalSolidList"/>
    <dgm:cxn modelId="{E5029B08-82C2-4D72-9059-F353A9A6EF6D}" type="presParOf" srcId="{606EDAEB-E0F9-4448-B764-BADB901CBD8A}" destId="{DA4DD3DF-8ECC-41C4-AF6C-C989DE2A74AA}" srcOrd="2" destOrd="0" presId="urn:microsoft.com/office/officeart/2018/2/layout/IconVerticalSolidList"/>
    <dgm:cxn modelId="{F621D948-9A6A-4D09-8486-2FE85963B1A1}" type="presParOf" srcId="{606EDAEB-E0F9-4448-B764-BADB901CBD8A}" destId="{0D8B53CB-972D-4420-A843-BDD4309B08F9}" srcOrd="3" destOrd="0" presId="urn:microsoft.com/office/officeart/2018/2/layout/IconVerticalSolidList"/>
    <dgm:cxn modelId="{DA0A8BC6-691F-4810-A5AA-9C885BE8EA21}" type="presParOf" srcId="{5893E754-2D4A-46D8-9ECF-4D3386A761FE}" destId="{A817F7A7-82C2-43C2-87BA-24A81EE4610E}" srcOrd="1" destOrd="0" presId="urn:microsoft.com/office/officeart/2018/2/layout/IconVerticalSolidList"/>
    <dgm:cxn modelId="{A46ABDE9-FE14-4D05-9514-D1C1CD8DC261}" type="presParOf" srcId="{5893E754-2D4A-46D8-9ECF-4D3386A761FE}" destId="{96F83AC3-D604-46FF-B0CE-0DF2071EF705}" srcOrd="2" destOrd="0" presId="urn:microsoft.com/office/officeart/2018/2/layout/IconVerticalSolidList"/>
    <dgm:cxn modelId="{9A7D5C49-35A0-4A6E-AF12-5B3976F01187}" type="presParOf" srcId="{96F83AC3-D604-46FF-B0CE-0DF2071EF705}" destId="{F9A8A12F-6F0B-4123-8811-C04B4DEC32B1}" srcOrd="0" destOrd="0" presId="urn:microsoft.com/office/officeart/2018/2/layout/IconVerticalSolidList"/>
    <dgm:cxn modelId="{9765F808-9B58-4015-BA86-A8778DF71030}" type="presParOf" srcId="{96F83AC3-D604-46FF-B0CE-0DF2071EF705}" destId="{27B5859B-6E5A-4AA1-997F-861D16E87676}" srcOrd="1" destOrd="0" presId="urn:microsoft.com/office/officeart/2018/2/layout/IconVerticalSolidList"/>
    <dgm:cxn modelId="{DB699A19-8FBF-41F5-A6F6-DD65711ADCB1}" type="presParOf" srcId="{96F83AC3-D604-46FF-B0CE-0DF2071EF705}" destId="{602F0657-F2EA-4DAE-9274-BBFD65B79368}" srcOrd="2" destOrd="0" presId="urn:microsoft.com/office/officeart/2018/2/layout/IconVerticalSolidList"/>
    <dgm:cxn modelId="{55044126-E3A7-4E98-ADDA-637065D54AAE}" type="presParOf" srcId="{96F83AC3-D604-46FF-B0CE-0DF2071EF705}" destId="{284DFA28-B83B-4636-99A3-FB0E191C5371}" srcOrd="3" destOrd="0" presId="urn:microsoft.com/office/officeart/2018/2/layout/IconVerticalSolidList"/>
    <dgm:cxn modelId="{06D4911F-37E9-427D-A576-49F1504C393C}" type="presParOf" srcId="{5893E754-2D4A-46D8-9ECF-4D3386A761FE}" destId="{55F917CC-0DA8-4618-B032-9E5D7073E46D}" srcOrd="3" destOrd="0" presId="urn:microsoft.com/office/officeart/2018/2/layout/IconVerticalSolidList"/>
    <dgm:cxn modelId="{0B2DE82D-3AB7-4F4E-85F2-F20F578C2788}" type="presParOf" srcId="{5893E754-2D4A-46D8-9ECF-4D3386A761FE}" destId="{8D1BF51F-FE10-4812-9A80-6206CE10E1B9}" srcOrd="4" destOrd="0" presId="urn:microsoft.com/office/officeart/2018/2/layout/IconVerticalSolidList"/>
    <dgm:cxn modelId="{5A1B5177-74B2-4D91-982B-7BBFC7AD4E67}" type="presParOf" srcId="{8D1BF51F-FE10-4812-9A80-6206CE10E1B9}" destId="{47A8CAD3-BC61-4613-A7A2-83D86C6D2311}" srcOrd="0" destOrd="0" presId="urn:microsoft.com/office/officeart/2018/2/layout/IconVerticalSolidList"/>
    <dgm:cxn modelId="{26D40678-C749-4E23-A856-E325B442B793}" type="presParOf" srcId="{8D1BF51F-FE10-4812-9A80-6206CE10E1B9}" destId="{57758542-3813-4E9B-A5BE-EEA44C4CAF45}" srcOrd="1" destOrd="0" presId="urn:microsoft.com/office/officeart/2018/2/layout/IconVerticalSolidList"/>
    <dgm:cxn modelId="{4C122E79-589B-4512-A621-8417F302CB23}" type="presParOf" srcId="{8D1BF51F-FE10-4812-9A80-6206CE10E1B9}" destId="{3E1001DB-9D61-4D2B-82E3-E8FCC92BB81A}" srcOrd="2" destOrd="0" presId="urn:microsoft.com/office/officeart/2018/2/layout/IconVerticalSolidList"/>
    <dgm:cxn modelId="{43A0C4A9-B96D-4097-A438-95D41515BBF4}" type="presParOf" srcId="{8D1BF51F-FE10-4812-9A80-6206CE10E1B9}" destId="{F7954EEE-105F-4922-8065-EE49EA2E33BC}" srcOrd="3" destOrd="0" presId="urn:microsoft.com/office/officeart/2018/2/layout/IconVerticalSolidList"/>
    <dgm:cxn modelId="{0462621F-AC24-4F77-8EB3-CE9F16B31021}" type="presParOf" srcId="{5893E754-2D4A-46D8-9ECF-4D3386A761FE}" destId="{9EECA5FB-8409-427C-A7B1-BC2FEE869945}" srcOrd="5" destOrd="0" presId="urn:microsoft.com/office/officeart/2018/2/layout/IconVerticalSolidList"/>
    <dgm:cxn modelId="{C285A7F8-9F1F-46CC-A3C9-223E376C54AF}" type="presParOf" srcId="{5893E754-2D4A-46D8-9ECF-4D3386A761FE}" destId="{64C1C674-A28C-4F55-A865-73CDEC35E953}" srcOrd="6" destOrd="0" presId="urn:microsoft.com/office/officeart/2018/2/layout/IconVerticalSolidList"/>
    <dgm:cxn modelId="{582B2E50-1A2B-46F5-ACA2-A0FFB527077F}" type="presParOf" srcId="{64C1C674-A28C-4F55-A865-73CDEC35E953}" destId="{85C9EA8E-C676-49FD-ADE2-CDD8D4800C0D}" srcOrd="0" destOrd="0" presId="urn:microsoft.com/office/officeart/2018/2/layout/IconVerticalSolidList"/>
    <dgm:cxn modelId="{AEE969FE-D27B-4717-84E9-5889BC0F87B9}" type="presParOf" srcId="{64C1C674-A28C-4F55-A865-73CDEC35E953}" destId="{1F116B2B-D58B-450F-A765-E8F25529C3B5}" srcOrd="1" destOrd="0" presId="urn:microsoft.com/office/officeart/2018/2/layout/IconVerticalSolidList"/>
    <dgm:cxn modelId="{6F62DA14-A864-431B-9D8C-12F0B1688359}" type="presParOf" srcId="{64C1C674-A28C-4F55-A865-73CDEC35E953}" destId="{FD00BDE6-0A98-4EFC-A96E-F59744C000C0}" srcOrd="2" destOrd="0" presId="urn:microsoft.com/office/officeart/2018/2/layout/IconVerticalSolidList"/>
    <dgm:cxn modelId="{8E12E20E-CEC8-4D39-96D9-A77D84778F74}" type="presParOf" srcId="{64C1C674-A28C-4F55-A865-73CDEC35E953}" destId="{9639207B-EAB9-4632-BA54-5CA39DA4FEB5}" srcOrd="3" destOrd="0" presId="urn:microsoft.com/office/officeart/2018/2/layout/IconVerticalSolidList"/>
    <dgm:cxn modelId="{8DBA7B7E-2E5D-405B-A19E-1B68DA1E796F}" type="presParOf" srcId="{5893E754-2D4A-46D8-9ECF-4D3386A761FE}" destId="{74267A78-6563-49F0-AE8F-A8E2E1F15918}" srcOrd="7" destOrd="0" presId="urn:microsoft.com/office/officeart/2018/2/layout/IconVerticalSolidList"/>
    <dgm:cxn modelId="{36FDBE0C-9686-4B58-AFE8-C28919622391}" type="presParOf" srcId="{5893E754-2D4A-46D8-9ECF-4D3386A761FE}" destId="{83EBD8FA-AF37-4397-B626-72C202278FEF}" srcOrd="8" destOrd="0" presId="urn:microsoft.com/office/officeart/2018/2/layout/IconVerticalSolidList"/>
    <dgm:cxn modelId="{AF321DCF-AD14-4C1C-B730-AFC104CD195B}" type="presParOf" srcId="{83EBD8FA-AF37-4397-B626-72C202278FEF}" destId="{6DF93642-EE1D-4CCE-9BD3-408993572125}" srcOrd="0" destOrd="0" presId="urn:microsoft.com/office/officeart/2018/2/layout/IconVerticalSolidList"/>
    <dgm:cxn modelId="{C553BA43-42F3-4EB2-8FC3-55C88DD90F57}" type="presParOf" srcId="{83EBD8FA-AF37-4397-B626-72C202278FEF}" destId="{A52334AA-89EE-4648-9D9A-C486770E38FF}" srcOrd="1" destOrd="0" presId="urn:microsoft.com/office/officeart/2018/2/layout/IconVerticalSolidList"/>
    <dgm:cxn modelId="{9182F0E3-D9EA-4928-B523-416F59818B3E}" type="presParOf" srcId="{83EBD8FA-AF37-4397-B626-72C202278FEF}" destId="{3ADE32A5-7EBA-4437-99AA-D42624335178}" srcOrd="2" destOrd="0" presId="urn:microsoft.com/office/officeart/2018/2/layout/IconVerticalSolidList"/>
    <dgm:cxn modelId="{A2FA5E11-0DD5-434F-AB10-A3899906F504}" type="presParOf" srcId="{83EBD8FA-AF37-4397-B626-72C202278FEF}" destId="{63808F3C-FC3C-4345-9C93-29A6B80666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81FECE5-3711-4ED6-9A2D-9DD0055C8B13}"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39E43C2-6E13-418D-97F3-1C207E55F816}">
      <dgm:prSet/>
      <dgm:spPr/>
      <dgm:t>
        <a:bodyPr/>
        <a:lstStyle/>
        <a:p>
          <a:pPr>
            <a:defRPr cap="all"/>
          </a:pPr>
          <a:r>
            <a:rPr lang="en-US"/>
            <a:t>Listen to the voice of the groups, not just the votes on a particular motion during the ASC. </a:t>
          </a:r>
        </a:p>
      </dgm:t>
    </dgm:pt>
    <dgm:pt modelId="{AEECBD30-F023-410B-BF3D-10C4F94CAAC4}" type="parTrans" cxnId="{C2DAA308-01F1-493B-8713-E80B176D8D6C}">
      <dgm:prSet/>
      <dgm:spPr/>
      <dgm:t>
        <a:bodyPr/>
        <a:lstStyle/>
        <a:p>
          <a:endParaRPr lang="en-US"/>
        </a:p>
      </dgm:t>
    </dgm:pt>
    <dgm:pt modelId="{C6C0F105-561F-4255-8A73-F5265B870382}" type="sibTrans" cxnId="{C2DAA308-01F1-493B-8713-E80B176D8D6C}">
      <dgm:prSet/>
      <dgm:spPr/>
      <dgm:t>
        <a:bodyPr/>
        <a:lstStyle/>
        <a:p>
          <a:endParaRPr lang="en-US"/>
        </a:p>
      </dgm:t>
    </dgm:pt>
    <dgm:pt modelId="{05638496-3260-43A1-94DC-05365FAA88A7}">
      <dgm:prSet/>
      <dgm:spPr/>
      <dgm:t>
        <a:bodyPr/>
        <a:lstStyle/>
        <a:p>
          <a:pPr>
            <a:defRPr cap="all"/>
          </a:pPr>
          <a:r>
            <a:rPr lang="en-US"/>
            <a:t>Listen and identify what is important to the Groups to better understand what they would like the RCM to report. </a:t>
          </a:r>
        </a:p>
      </dgm:t>
    </dgm:pt>
    <dgm:pt modelId="{99D91A7B-CE7C-45E1-A9C5-0028AB7E1690}" type="parTrans" cxnId="{89E149C7-F832-4389-A0AE-C1CCCAB2C5B6}">
      <dgm:prSet/>
      <dgm:spPr/>
      <dgm:t>
        <a:bodyPr/>
        <a:lstStyle/>
        <a:p>
          <a:endParaRPr lang="en-US"/>
        </a:p>
      </dgm:t>
    </dgm:pt>
    <dgm:pt modelId="{79800168-840D-42DA-ABDC-5479709749E9}" type="sibTrans" cxnId="{89E149C7-F832-4389-A0AE-C1CCCAB2C5B6}">
      <dgm:prSet/>
      <dgm:spPr/>
      <dgm:t>
        <a:bodyPr/>
        <a:lstStyle/>
        <a:p>
          <a:endParaRPr lang="en-US"/>
        </a:p>
      </dgm:t>
    </dgm:pt>
    <dgm:pt modelId="{4B031D50-E22D-423E-8B0C-5CBA2C63A98F}">
      <dgm:prSet/>
      <dgm:spPr/>
      <dgm:t>
        <a:bodyPr/>
        <a:lstStyle/>
        <a:p>
          <a:pPr>
            <a:defRPr cap="all"/>
          </a:pPr>
          <a:r>
            <a:rPr lang="en-US"/>
            <a:t>Listen to the unspoken words of the Area to better hear the conscience.</a:t>
          </a:r>
        </a:p>
      </dgm:t>
    </dgm:pt>
    <dgm:pt modelId="{2A105EFE-B250-4305-B3CA-758A37A0FB2D}" type="parTrans" cxnId="{E2E13C66-955A-4F77-AA71-9592B74C106D}">
      <dgm:prSet/>
      <dgm:spPr/>
      <dgm:t>
        <a:bodyPr/>
        <a:lstStyle/>
        <a:p>
          <a:endParaRPr lang="en-US"/>
        </a:p>
      </dgm:t>
    </dgm:pt>
    <dgm:pt modelId="{B3A4EEDB-002C-408F-9553-01946BFB4DD1}" type="sibTrans" cxnId="{E2E13C66-955A-4F77-AA71-9592B74C106D}">
      <dgm:prSet/>
      <dgm:spPr/>
      <dgm:t>
        <a:bodyPr/>
        <a:lstStyle/>
        <a:p>
          <a:endParaRPr lang="en-US"/>
        </a:p>
      </dgm:t>
    </dgm:pt>
    <dgm:pt modelId="{D3453F23-8D32-4EEC-B408-E27C1BD2FAC6}">
      <dgm:prSet/>
      <dgm:spPr/>
      <dgm:t>
        <a:bodyPr/>
        <a:lstStyle/>
        <a:p>
          <a:pPr>
            <a:defRPr cap="all"/>
          </a:pPr>
          <a:r>
            <a:rPr lang="en-US"/>
            <a:t>The RCM can learn a lot about an Area based on what kinds of questions are being asked, what concerns are raised and what topics are celebrated and cheered. </a:t>
          </a:r>
        </a:p>
      </dgm:t>
    </dgm:pt>
    <dgm:pt modelId="{7DDD05C3-0DC4-4767-AFB4-F816B8BB6922}" type="parTrans" cxnId="{4F854AF6-2A3D-488F-B617-32413334BD1C}">
      <dgm:prSet/>
      <dgm:spPr/>
      <dgm:t>
        <a:bodyPr/>
        <a:lstStyle/>
        <a:p>
          <a:endParaRPr lang="en-US"/>
        </a:p>
      </dgm:t>
    </dgm:pt>
    <dgm:pt modelId="{602CA76C-B5AD-4577-A058-8536BC53DB90}" type="sibTrans" cxnId="{4F854AF6-2A3D-488F-B617-32413334BD1C}">
      <dgm:prSet/>
      <dgm:spPr/>
      <dgm:t>
        <a:bodyPr/>
        <a:lstStyle/>
        <a:p>
          <a:endParaRPr lang="en-US"/>
        </a:p>
      </dgm:t>
    </dgm:pt>
    <dgm:pt modelId="{6ACF1BB7-7670-48F9-8292-17E20058314D}" type="pres">
      <dgm:prSet presAssocID="{C81FECE5-3711-4ED6-9A2D-9DD0055C8B13}" presName="root" presStyleCnt="0">
        <dgm:presLayoutVars>
          <dgm:dir/>
          <dgm:resizeHandles val="exact"/>
        </dgm:presLayoutVars>
      </dgm:prSet>
      <dgm:spPr/>
    </dgm:pt>
    <dgm:pt modelId="{A7C8C303-957E-4B32-B31F-19E07F9A0C50}" type="pres">
      <dgm:prSet presAssocID="{F39E43C2-6E13-418D-97F3-1C207E55F816}" presName="compNode" presStyleCnt="0"/>
      <dgm:spPr/>
    </dgm:pt>
    <dgm:pt modelId="{FA9DEB6D-2C17-4FCB-B160-D1C7F8F1C643}" type="pres">
      <dgm:prSet presAssocID="{F39E43C2-6E13-418D-97F3-1C207E55F816}" presName="iconBgRect" presStyleLbl="bgShp" presStyleIdx="0" presStyleCnt="4"/>
      <dgm:spPr>
        <a:prstGeom prst="round2DiagRect">
          <a:avLst>
            <a:gd name="adj1" fmla="val 29727"/>
            <a:gd name="adj2" fmla="val 0"/>
          </a:avLst>
        </a:prstGeom>
      </dgm:spPr>
    </dgm:pt>
    <dgm:pt modelId="{FD2D05CD-B1CC-4531-9C0C-2DB2A80AFDAA}" type="pres">
      <dgm:prSet presAssocID="{F39E43C2-6E13-418D-97F3-1C207E55F81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pping Hands"/>
        </a:ext>
      </dgm:extLst>
    </dgm:pt>
    <dgm:pt modelId="{DB70BD00-CD04-40C0-875A-FC4E1D7C4507}" type="pres">
      <dgm:prSet presAssocID="{F39E43C2-6E13-418D-97F3-1C207E55F816}" presName="spaceRect" presStyleCnt="0"/>
      <dgm:spPr/>
    </dgm:pt>
    <dgm:pt modelId="{7A386EC1-E7B2-4C58-A923-9BCC77D968AE}" type="pres">
      <dgm:prSet presAssocID="{F39E43C2-6E13-418D-97F3-1C207E55F816}" presName="textRect" presStyleLbl="revTx" presStyleIdx="0" presStyleCnt="4">
        <dgm:presLayoutVars>
          <dgm:chMax val="1"/>
          <dgm:chPref val="1"/>
        </dgm:presLayoutVars>
      </dgm:prSet>
      <dgm:spPr/>
    </dgm:pt>
    <dgm:pt modelId="{A888298D-7095-40C1-91F8-A01199174097}" type="pres">
      <dgm:prSet presAssocID="{C6C0F105-561F-4255-8A73-F5265B870382}" presName="sibTrans" presStyleCnt="0"/>
      <dgm:spPr/>
    </dgm:pt>
    <dgm:pt modelId="{C10A4751-208E-404A-9B0F-166FF844824B}" type="pres">
      <dgm:prSet presAssocID="{05638496-3260-43A1-94DC-05365FAA88A7}" presName="compNode" presStyleCnt="0"/>
      <dgm:spPr/>
    </dgm:pt>
    <dgm:pt modelId="{E6E40EEF-950B-467F-95E9-E19C2F3E48A6}" type="pres">
      <dgm:prSet presAssocID="{05638496-3260-43A1-94DC-05365FAA88A7}" presName="iconBgRect" presStyleLbl="bgShp" presStyleIdx="1" presStyleCnt="4"/>
      <dgm:spPr>
        <a:prstGeom prst="round2DiagRect">
          <a:avLst>
            <a:gd name="adj1" fmla="val 29727"/>
            <a:gd name="adj2" fmla="val 0"/>
          </a:avLst>
        </a:prstGeom>
      </dgm:spPr>
    </dgm:pt>
    <dgm:pt modelId="{BD246B39-BE84-4EF7-BAC5-B218FAAEDA15}" type="pres">
      <dgm:prSet presAssocID="{05638496-3260-43A1-94DC-05365FAA88A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09E4448F-DB95-47C5-B835-685271338DF4}" type="pres">
      <dgm:prSet presAssocID="{05638496-3260-43A1-94DC-05365FAA88A7}" presName="spaceRect" presStyleCnt="0"/>
      <dgm:spPr/>
    </dgm:pt>
    <dgm:pt modelId="{140406DC-7194-4956-86CB-ED4C02187C51}" type="pres">
      <dgm:prSet presAssocID="{05638496-3260-43A1-94DC-05365FAA88A7}" presName="textRect" presStyleLbl="revTx" presStyleIdx="1" presStyleCnt="4">
        <dgm:presLayoutVars>
          <dgm:chMax val="1"/>
          <dgm:chPref val="1"/>
        </dgm:presLayoutVars>
      </dgm:prSet>
      <dgm:spPr/>
    </dgm:pt>
    <dgm:pt modelId="{EF0C71C3-A5C8-46D7-BC31-54A7E25440B1}" type="pres">
      <dgm:prSet presAssocID="{79800168-840D-42DA-ABDC-5479709749E9}" presName="sibTrans" presStyleCnt="0"/>
      <dgm:spPr/>
    </dgm:pt>
    <dgm:pt modelId="{6EC67BF3-7B80-4FCD-88AA-3A4C123A6773}" type="pres">
      <dgm:prSet presAssocID="{4B031D50-E22D-423E-8B0C-5CBA2C63A98F}" presName="compNode" presStyleCnt="0"/>
      <dgm:spPr/>
    </dgm:pt>
    <dgm:pt modelId="{E5380268-2989-4692-907E-561A49CF3364}" type="pres">
      <dgm:prSet presAssocID="{4B031D50-E22D-423E-8B0C-5CBA2C63A98F}" presName="iconBgRect" presStyleLbl="bgShp" presStyleIdx="2" presStyleCnt="4"/>
      <dgm:spPr>
        <a:prstGeom prst="round2DiagRect">
          <a:avLst>
            <a:gd name="adj1" fmla="val 29727"/>
            <a:gd name="adj2" fmla="val 0"/>
          </a:avLst>
        </a:prstGeom>
      </dgm:spPr>
    </dgm:pt>
    <dgm:pt modelId="{72F988BB-7816-43F6-8396-A02B8456FCC0}" type="pres">
      <dgm:prSet presAssocID="{4B031D50-E22D-423E-8B0C-5CBA2C63A98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eaf"/>
        </a:ext>
      </dgm:extLst>
    </dgm:pt>
    <dgm:pt modelId="{8994453A-FB4F-4891-B0D8-49B738E33873}" type="pres">
      <dgm:prSet presAssocID="{4B031D50-E22D-423E-8B0C-5CBA2C63A98F}" presName="spaceRect" presStyleCnt="0"/>
      <dgm:spPr/>
    </dgm:pt>
    <dgm:pt modelId="{353DFE1F-19BA-4C5B-AB0C-6A65DF92F121}" type="pres">
      <dgm:prSet presAssocID="{4B031D50-E22D-423E-8B0C-5CBA2C63A98F}" presName="textRect" presStyleLbl="revTx" presStyleIdx="2" presStyleCnt="4">
        <dgm:presLayoutVars>
          <dgm:chMax val="1"/>
          <dgm:chPref val="1"/>
        </dgm:presLayoutVars>
      </dgm:prSet>
      <dgm:spPr/>
    </dgm:pt>
    <dgm:pt modelId="{6EBADF4E-7B5F-41BC-ADFE-5C06708F6369}" type="pres">
      <dgm:prSet presAssocID="{B3A4EEDB-002C-408F-9553-01946BFB4DD1}" presName="sibTrans" presStyleCnt="0"/>
      <dgm:spPr/>
    </dgm:pt>
    <dgm:pt modelId="{A5FF67B2-F57A-40C1-A49E-F7135501B17A}" type="pres">
      <dgm:prSet presAssocID="{D3453F23-8D32-4EEC-B408-E27C1BD2FAC6}" presName="compNode" presStyleCnt="0"/>
      <dgm:spPr/>
    </dgm:pt>
    <dgm:pt modelId="{69FCDEC6-3B71-4C48-9E9E-E33365C90172}" type="pres">
      <dgm:prSet presAssocID="{D3453F23-8D32-4EEC-B408-E27C1BD2FAC6}" presName="iconBgRect" presStyleLbl="bgShp" presStyleIdx="3" presStyleCnt="4"/>
      <dgm:spPr>
        <a:prstGeom prst="round2DiagRect">
          <a:avLst>
            <a:gd name="adj1" fmla="val 29727"/>
            <a:gd name="adj2" fmla="val 0"/>
          </a:avLst>
        </a:prstGeom>
      </dgm:spPr>
    </dgm:pt>
    <dgm:pt modelId="{911FF267-B78E-4F45-8CBD-C62127CB4FD6}" type="pres">
      <dgm:prSet presAssocID="{D3453F23-8D32-4EEC-B408-E27C1BD2FAC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lp"/>
        </a:ext>
      </dgm:extLst>
    </dgm:pt>
    <dgm:pt modelId="{C02CA73F-B4E1-4A6C-BE24-4596E41119ED}" type="pres">
      <dgm:prSet presAssocID="{D3453F23-8D32-4EEC-B408-E27C1BD2FAC6}" presName="spaceRect" presStyleCnt="0"/>
      <dgm:spPr/>
    </dgm:pt>
    <dgm:pt modelId="{10FBA77D-342F-4CF5-9E5B-60309977937A}" type="pres">
      <dgm:prSet presAssocID="{D3453F23-8D32-4EEC-B408-E27C1BD2FAC6}" presName="textRect" presStyleLbl="revTx" presStyleIdx="3" presStyleCnt="4">
        <dgm:presLayoutVars>
          <dgm:chMax val="1"/>
          <dgm:chPref val="1"/>
        </dgm:presLayoutVars>
      </dgm:prSet>
      <dgm:spPr/>
    </dgm:pt>
  </dgm:ptLst>
  <dgm:cxnLst>
    <dgm:cxn modelId="{C2DAA308-01F1-493B-8713-E80B176D8D6C}" srcId="{C81FECE5-3711-4ED6-9A2D-9DD0055C8B13}" destId="{F39E43C2-6E13-418D-97F3-1C207E55F816}" srcOrd="0" destOrd="0" parTransId="{AEECBD30-F023-410B-BF3D-10C4F94CAAC4}" sibTransId="{C6C0F105-561F-4255-8A73-F5265B870382}"/>
    <dgm:cxn modelId="{23EB2C27-5CCA-40D4-9877-8909D1A8CD9F}" type="presOf" srcId="{D3453F23-8D32-4EEC-B408-E27C1BD2FAC6}" destId="{10FBA77D-342F-4CF5-9E5B-60309977937A}" srcOrd="0" destOrd="0" presId="urn:microsoft.com/office/officeart/2018/5/layout/IconLeafLabelList"/>
    <dgm:cxn modelId="{E2E13C66-955A-4F77-AA71-9592B74C106D}" srcId="{C81FECE5-3711-4ED6-9A2D-9DD0055C8B13}" destId="{4B031D50-E22D-423E-8B0C-5CBA2C63A98F}" srcOrd="2" destOrd="0" parTransId="{2A105EFE-B250-4305-B3CA-758A37A0FB2D}" sibTransId="{B3A4EEDB-002C-408F-9553-01946BFB4DD1}"/>
    <dgm:cxn modelId="{B8EB557B-5606-431B-9621-84CFA63909EF}" type="presOf" srcId="{05638496-3260-43A1-94DC-05365FAA88A7}" destId="{140406DC-7194-4956-86CB-ED4C02187C51}" srcOrd="0" destOrd="0" presId="urn:microsoft.com/office/officeart/2018/5/layout/IconLeafLabelList"/>
    <dgm:cxn modelId="{69AEEC92-4B3E-4D50-96CF-6F9CC016F385}" type="presOf" srcId="{C81FECE5-3711-4ED6-9A2D-9DD0055C8B13}" destId="{6ACF1BB7-7670-48F9-8292-17E20058314D}" srcOrd="0" destOrd="0" presId="urn:microsoft.com/office/officeart/2018/5/layout/IconLeafLabelList"/>
    <dgm:cxn modelId="{65CE19C0-E0B6-4EAB-A413-FCB3B0031FF4}" type="presOf" srcId="{F39E43C2-6E13-418D-97F3-1C207E55F816}" destId="{7A386EC1-E7B2-4C58-A923-9BCC77D968AE}" srcOrd="0" destOrd="0" presId="urn:microsoft.com/office/officeart/2018/5/layout/IconLeafLabelList"/>
    <dgm:cxn modelId="{89E149C7-F832-4389-A0AE-C1CCCAB2C5B6}" srcId="{C81FECE5-3711-4ED6-9A2D-9DD0055C8B13}" destId="{05638496-3260-43A1-94DC-05365FAA88A7}" srcOrd="1" destOrd="0" parTransId="{99D91A7B-CE7C-45E1-A9C5-0028AB7E1690}" sibTransId="{79800168-840D-42DA-ABDC-5479709749E9}"/>
    <dgm:cxn modelId="{BB0EDAF2-2597-4589-B086-497DA8B95DA3}" type="presOf" srcId="{4B031D50-E22D-423E-8B0C-5CBA2C63A98F}" destId="{353DFE1F-19BA-4C5B-AB0C-6A65DF92F121}" srcOrd="0" destOrd="0" presId="urn:microsoft.com/office/officeart/2018/5/layout/IconLeafLabelList"/>
    <dgm:cxn modelId="{4F854AF6-2A3D-488F-B617-32413334BD1C}" srcId="{C81FECE5-3711-4ED6-9A2D-9DD0055C8B13}" destId="{D3453F23-8D32-4EEC-B408-E27C1BD2FAC6}" srcOrd="3" destOrd="0" parTransId="{7DDD05C3-0DC4-4767-AFB4-F816B8BB6922}" sibTransId="{602CA76C-B5AD-4577-A058-8536BC53DB90}"/>
    <dgm:cxn modelId="{4124A5A6-D686-4E59-84F9-7175C5771192}" type="presParOf" srcId="{6ACF1BB7-7670-48F9-8292-17E20058314D}" destId="{A7C8C303-957E-4B32-B31F-19E07F9A0C50}" srcOrd="0" destOrd="0" presId="urn:microsoft.com/office/officeart/2018/5/layout/IconLeafLabelList"/>
    <dgm:cxn modelId="{BEBC4B03-7202-4B84-BA87-F136B2C564CF}" type="presParOf" srcId="{A7C8C303-957E-4B32-B31F-19E07F9A0C50}" destId="{FA9DEB6D-2C17-4FCB-B160-D1C7F8F1C643}" srcOrd="0" destOrd="0" presId="urn:microsoft.com/office/officeart/2018/5/layout/IconLeafLabelList"/>
    <dgm:cxn modelId="{2380B6E9-F35A-4D02-A08B-9A8F2D3C911C}" type="presParOf" srcId="{A7C8C303-957E-4B32-B31F-19E07F9A0C50}" destId="{FD2D05CD-B1CC-4531-9C0C-2DB2A80AFDAA}" srcOrd="1" destOrd="0" presId="urn:microsoft.com/office/officeart/2018/5/layout/IconLeafLabelList"/>
    <dgm:cxn modelId="{C05699B1-40D5-4B70-8726-8002C951F4CB}" type="presParOf" srcId="{A7C8C303-957E-4B32-B31F-19E07F9A0C50}" destId="{DB70BD00-CD04-40C0-875A-FC4E1D7C4507}" srcOrd="2" destOrd="0" presId="urn:microsoft.com/office/officeart/2018/5/layout/IconLeafLabelList"/>
    <dgm:cxn modelId="{D754486F-5B22-418C-B415-E96AB87AFACE}" type="presParOf" srcId="{A7C8C303-957E-4B32-B31F-19E07F9A0C50}" destId="{7A386EC1-E7B2-4C58-A923-9BCC77D968AE}" srcOrd="3" destOrd="0" presId="urn:microsoft.com/office/officeart/2018/5/layout/IconLeafLabelList"/>
    <dgm:cxn modelId="{592CBB3D-9AB4-4C95-B501-C5012E1AA0F9}" type="presParOf" srcId="{6ACF1BB7-7670-48F9-8292-17E20058314D}" destId="{A888298D-7095-40C1-91F8-A01199174097}" srcOrd="1" destOrd="0" presId="urn:microsoft.com/office/officeart/2018/5/layout/IconLeafLabelList"/>
    <dgm:cxn modelId="{1589778D-E927-4A4E-A284-B578A074CDCA}" type="presParOf" srcId="{6ACF1BB7-7670-48F9-8292-17E20058314D}" destId="{C10A4751-208E-404A-9B0F-166FF844824B}" srcOrd="2" destOrd="0" presId="urn:microsoft.com/office/officeart/2018/5/layout/IconLeafLabelList"/>
    <dgm:cxn modelId="{FE7259D3-7A1C-4B17-B4E9-1E03269723F8}" type="presParOf" srcId="{C10A4751-208E-404A-9B0F-166FF844824B}" destId="{E6E40EEF-950B-467F-95E9-E19C2F3E48A6}" srcOrd="0" destOrd="0" presId="urn:microsoft.com/office/officeart/2018/5/layout/IconLeafLabelList"/>
    <dgm:cxn modelId="{D735A5A5-0E40-4740-93E2-E89100D258AA}" type="presParOf" srcId="{C10A4751-208E-404A-9B0F-166FF844824B}" destId="{BD246B39-BE84-4EF7-BAC5-B218FAAEDA15}" srcOrd="1" destOrd="0" presId="urn:microsoft.com/office/officeart/2018/5/layout/IconLeafLabelList"/>
    <dgm:cxn modelId="{9CA3F845-C881-481F-9167-656F0943BC5E}" type="presParOf" srcId="{C10A4751-208E-404A-9B0F-166FF844824B}" destId="{09E4448F-DB95-47C5-B835-685271338DF4}" srcOrd="2" destOrd="0" presId="urn:microsoft.com/office/officeart/2018/5/layout/IconLeafLabelList"/>
    <dgm:cxn modelId="{C8D504B0-C81B-4A41-A8E0-195BE6D71B79}" type="presParOf" srcId="{C10A4751-208E-404A-9B0F-166FF844824B}" destId="{140406DC-7194-4956-86CB-ED4C02187C51}" srcOrd="3" destOrd="0" presId="urn:microsoft.com/office/officeart/2018/5/layout/IconLeafLabelList"/>
    <dgm:cxn modelId="{E6EA7EBC-CBB9-4494-B4A3-3A96901A31A0}" type="presParOf" srcId="{6ACF1BB7-7670-48F9-8292-17E20058314D}" destId="{EF0C71C3-A5C8-46D7-BC31-54A7E25440B1}" srcOrd="3" destOrd="0" presId="urn:microsoft.com/office/officeart/2018/5/layout/IconLeafLabelList"/>
    <dgm:cxn modelId="{51870634-7F87-4E47-B060-D1430D648A7E}" type="presParOf" srcId="{6ACF1BB7-7670-48F9-8292-17E20058314D}" destId="{6EC67BF3-7B80-4FCD-88AA-3A4C123A6773}" srcOrd="4" destOrd="0" presId="urn:microsoft.com/office/officeart/2018/5/layout/IconLeafLabelList"/>
    <dgm:cxn modelId="{C6583D0D-6AF7-4A5E-97D9-B75538AD4FA8}" type="presParOf" srcId="{6EC67BF3-7B80-4FCD-88AA-3A4C123A6773}" destId="{E5380268-2989-4692-907E-561A49CF3364}" srcOrd="0" destOrd="0" presId="urn:microsoft.com/office/officeart/2018/5/layout/IconLeafLabelList"/>
    <dgm:cxn modelId="{4C12790B-1E19-47DE-9B8A-B0F081AEB5AF}" type="presParOf" srcId="{6EC67BF3-7B80-4FCD-88AA-3A4C123A6773}" destId="{72F988BB-7816-43F6-8396-A02B8456FCC0}" srcOrd="1" destOrd="0" presId="urn:microsoft.com/office/officeart/2018/5/layout/IconLeafLabelList"/>
    <dgm:cxn modelId="{3CC3D6D3-555C-4436-9BDD-A7F2E32E9765}" type="presParOf" srcId="{6EC67BF3-7B80-4FCD-88AA-3A4C123A6773}" destId="{8994453A-FB4F-4891-B0D8-49B738E33873}" srcOrd="2" destOrd="0" presId="urn:microsoft.com/office/officeart/2018/5/layout/IconLeafLabelList"/>
    <dgm:cxn modelId="{53D802AA-FAC5-43E8-9C6F-6E6DDBE87EC5}" type="presParOf" srcId="{6EC67BF3-7B80-4FCD-88AA-3A4C123A6773}" destId="{353DFE1F-19BA-4C5B-AB0C-6A65DF92F121}" srcOrd="3" destOrd="0" presId="urn:microsoft.com/office/officeart/2018/5/layout/IconLeafLabelList"/>
    <dgm:cxn modelId="{8A1EF18D-BC0A-4954-B005-B7931A65F391}" type="presParOf" srcId="{6ACF1BB7-7670-48F9-8292-17E20058314D}" destId="{6EBADF4E-7B5F-41BC-ADFE-5C06708F6369}" srcOrd="5" destOrd="0" presId="urn:microsoft.com/office/officeart/2018/5/layout/IconLeafLabelList"/>
    <dgm:cxn modelId="{9296F841-88A9-4FF8-9718-182D344F92FB}" type="presParOf" srcId="{6ACF1BB7-7670-48F9-8292-17E20058314D}" destId="{A5FF67B2-F57A-40C1-A49E-F7135501B17A}" srcOrd="6" destOrd="0" presId="urn:microsoft.com/office/officeart/2018/5/layout/IconLeafLabelList"/>
    <dgm:cxn modelId="{970B81A1-4315-40E7-B080-BAFE551508B4}" type="presParOf" srcId="{A5FF67B2-F57A-40C1-A49E-F7135501B17A}" destId="{69FCDEC6-3B71-4C48-9E9E-E33365C90172}" srcOrd="0" destOrd="0" presId="urn:microsoft.com/office/officeart/2018/5/layout/IconLeafLabelList"/>
    <dgm:cxn modelId="{B5678D56-0B67-4C88-8A00-06BFBC92DF4C}" type="presParOf" srcId="{A5FF67B2-F57A-40C1-A49E-F7135501B17A}" destId="{911FF267-B78E-4F45-8CBD-C62127CB4FD6}" srcOrd="1" destOrd="0" presId="urn:microsoft.com/office/officeart/2018/5/layout/IconLeafLabelList"/>
    <dgm:cxn modelId="{ECE9969A-A683-4557-832A-BBD1531AB4A5}" type="presParOf" srcId="{A5FF67B2-F57A-40C1-A49E-F7135501B17A}" destId="{C02CA73F-B4E1-4A6C-BE24-4596E41119ED}" srcOrd="2" destOrd="0" presId="urn:microsoft.com/office/officeart/2018/5/layout/IconLeafLabelList"/>
    <dgm:cxn modelId="{D0A73222-0019-4E90-9255-668724385A51}" type="presParOf" srcId="{A5FF67B2-F57A-40C1-A49E-F7135501B17A}" destId="{10FBA77D-342F-4CF5-9E5B-60309977937A}"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8EECC34-A176-4998-8A7E-5063332D9A85}"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D001E1F5-9491-4F52-903B-2D13A2E7A581}">
      <dgm:prSet custT="1"/>
      <dgm:spPr>
        <a:solidFill>
          <a:schemeClr val="accent1">
            <a:lumMod val="40000"/>
            <a:lumOff val="60000"/>
          </a:schemeClr>
        </a:solidFill>
      </dgm:spPr>
      <dgm:t>
        <a:bodyPr/>
        <a:lstStyle/>
        <a:p>
          <a:pPr>
            <a:lnSpc>
              <a:spcPct val="100000"/>
            </a:lnSpc>
          </a:pPr>
          <a:r>
            <a:rPr lang="en-US" sz="1600" b="1" dirty="0">
              <a:solidFill>
                <a:schemeClr val="accent1">
                  <a:lumMod val="50000"/>
                </a:schemeClr>
              </a:solidFill>
            </a:rPr>
            <a:t>Facilitate discussion that solicits groups to engage through their conscience </a:t>
          </a:r>
        </a:p>
      </dgm:t>
    </dgm:pt>
    <dgm:pt modelId="{98C4EC4B-999B-467B-A7E1-394A286D5DB0}" type="parTrans" cxnId="{0BE10405-E8A4-4322-843D-151277AC2005}">
      <dgm:prSet/>
      <dgm:spPr/>
      <dgm:t>
        <a:bodyPr/>
        <a:lstStyle/>
        <a:p>
          <a:endParaRPr lang="en-US"/>
        </a:p>
      </dgm:t>
    </dgm:pt>
    <dgm:pt modelId="{97FC308F-AD14-44FC-95FF-9EDDC767C9A2}" type="sibTrans" cxnId="{0BE10405-E8A4-4322-843D-151277AC2005}">
      <dgm:prSet/>
      <dgm:spPr/>
      <dgm:t>
        <a:bodyPr/>
        <a:lstStyle/>
        <a:p>
          <a:pPr>
            <a:lnSpc>
              <a:spcPct val="100000"/>
            </a:lnSpc>
          </a:pPr>
          <a:endParaRPr lang="en-US"/>
        </a:p>
      </dgm:t>
    </dgm:pt>
    <dgm:pt modelId="{7907CB35-D036-4989-AC1F-895F02ABF59A}">
      <dgm:prSet custT="1"/>
      <dgm:spPr>
        <a:solidFill>
          <a:schemeClr val="accent2">
            <a:lumMod val="40000"/>
            <a:lumOff val="60000"/>
          </a:schemeClr>
        </a:solidFill>
      </dgm:spPr>
      <dgm:t>
        <a:bodyPr/>
        <a:lstStyle/>
        <a:p>
          <a:pPr>
            <a:lnSpc>
              <a:spcPct val="100000"/>
            </a:lnSpc>
          </a:pPr>
          <a:r>
            <a:rPr lang="en-US" sz="1600" b="1" dirty="0">
              <a:solidFill>
                <a:schemeClr val="accent1">
                  <a:lumMod val="50000"/>
                </a:schemeClr>
              </a:solidFill>
            </a:rPr>
            <a:t>Be available for members/groups to question - whether by phone, email, etc.</a:t>
          </a:r>
        </a:p>
      </dgm:t>
    </dgm:pt>
    <dgm:pt modelId="{F68ECEB1-9B96-4E27-89D4-6F8FED29FE38}" type="parTrans" cxnId="{8E69CA96-E080-44C6-AF33-91ABCE5F670C}">
      <dgm:prSet/>
      <dgm:spPr/>
      <dgm:t>
        <a:bodyPr/>
        <a:lstStyle/>
        <a:p>
          <a:endParaRPr lang="en-US"/>
        </a:p>
      </dgm:t>
    </dgm:pt>
    <dgm:pt modelId="{94D606B1-B3C2-435C-9DFE-46CCDD1A772E}" type="sibTrans" cxnId="{8E69CA96-E080-44C6-AF33-91ABCE5F670C}">
      <dgm:prSet/>
      <dgm:spPr/>
      <dgm:t>
        <a:bodyPr/>
        <a:lstStyle/>
        <a:p>
          <a:pPr>
            <a:lnSpc>
              <a:spcPct val="100000"/>
            </a:lnSpc>
          </a:pPr>
          <a:endParaRPr lang="en-US"/>
        </a:p>
      </dgm:t>
    </dgm:pt>
    <dgm:pt modelId="{53746C6E-06BB-4628-8749-DE6E041AE060}">
      <dgm:prSet custT="1"/>
      <dgm:spPr/>
      <dgm:t>
        <a:bodyPr/>
        <a:lstStyle/>
        <a:p>
          <a:pPr>
            <a:lnSpc>
              <a:spcPct val="100000"/>
            </a:lnSpc>
          </a:pPr>
          <a:r>
            <a:rPr lang="en-US" sz="1600" b="1" dirty="0">
              <a:solidFill>
                <a:schemeClr val="accent1">
                  <a:lumMod val="50000"/>
                </a:schemeClr>
              </a:solidFill>
            </a:rPr>
            <a:t>If no questions, then ask leading questions to stimulate dialog.</a:t>
          </a:r>
        </a:p>
      </dgm:t>
    </dgm:pt>
    <dgm:pt modelId="{C0F1EF8C-93B4-4EE3-BE5B-BCC0B41FDAEE}" type="parTrans" cxnId="{091D97AF-67B9-402C-A7E7-8867B17E3B41}">
      <dgm:prSet/>
      <dgm:spPr/>
      <dgm:t>
        <a:bodyPr/>
        <a:lstStyle/>
        <a:p>
          <a:endParaRPr lang="en-US"/>
        </a:p>
      </dgm:t>
    </dgm:pt>
    <dgm:pt modelId="{A7A63C52-E938-45AA-9894-87C747EA58D1}" type="sibTrans" cxnId="{091D97AF-67B9-402C-A7E7-8867B17E3B41}">
      <dgm:prSet/>
      <dgm:spPr/>
      <dgm:t>
        <a:bodyPr/>
        <a:lstStyle/>
        <a:p>
          <a:pPr>
            <a:lnSpc>
              <a:spcPct val="100000"/>
            </a:lnSpc>
          </a:pPr>
          <a:endParaRPr lang="en-US"/>
        </a:p>
      </dgm:t>
    </dgm:pt>
    <dgm:pt modelId="{70FFD25F-BD1C-4861-852E-9C3FB1BAAFFA}">
      <dgm:prSet custT="1"/>
      <dgm:spPr>
        <a:solidFill>
          <a:srgbClr val="FFC000"/>
        </a:solidFill>
      </dgm:spPr>
      <dgm:t>
        <a:bodyPr/>
        <a:lstStyle/>
        <a:p>
          <a:pPr>
            <a:lnSpc>
              <a:spcPct val="100000"/>
            </a:lnSpc>
          </a:pPr>
          <a:r>
            <a:rPr lang="en-US" sz="1600" b="1" dirty="0">
              <a:solidFill>
                <a:schemeClr val="accent1">
                  <a:lumMod val="50000"/>
                </a:schemeClr>
              </a:solidFill>
            </a:rPr>
            <a:t>Effective reporting helps groups be able to be engaged and have effective discussions.</a:t>
          </a:r>
        </a:p>
      </dgm:t>
    </dgm:pt>
    <dgm:pt modelId="{343DD3A5-C8E1-4A91-8F9B-E72E71DFA3FA}" type="parTrans" cxnId="{186C06E1-E02F-4C2A-A239-5C399F8BB01B}">
      <dgm:prSet/>
      <dgm:spPr/>
      <dgm:t>
        <a:bodyPr/>
        <a:lstStyle/>
        <a:p>
          <a:endParaRPr lang="en-US"/>
        </a:p>
      </dgm:t>
    </dgm:pt>
    <dgm:pt modelId="{64E1599E-319E-4F5A-9D6C-0256EAAB0B0F}" type="sibTrans" cxnId="{186C06E1-E02F-4C2A-A239-5C399F8BB01B}">
      <dgm:prSet/>
      <dgm:spPr/>
      <dgm:t>
        <a:bodyPr/>
        <a:lstStyle/>
        <a:p>
          <a:pPr>
            <a:lnSpc>
              <a:spcPct val="100000"/>
            </a:lnSpc>
          </a:pPr>
          <a:endParaRPr lang="en-US"/>
        </a:p>
      </dgm:t>
    </dgm:pt>
    <dgm:pt modelId="{01EBE7B9-80EE-4FB3-B423-EA2BDF1931AC}">
      <dgm:prSet custT="1"/>
      <dgm:spPr/>
      <dgm:t>
        <a:bodyPr/>
        <a:lstStyle/>
        <a:p>
          <a:pPr>
            <a:lnSpc>
              <a:spcPct val="100000"/>
            </a:lnSpc>
          </a:pPr>
          <a:r>
            <a:rPr lang="en-US" sz="1500" dirty="0">
              <a:solidFill>
                <a:schemeClr val="accent1">
                  <a:lumMod val="50000"/>
                </a:schemeClr>
              </a:solidFill>
            </a:rPr>
            <a:t>If the RCM does not know the answer to a question - don’t be afraid to say “I will find out” or “Let me connect you to someone who can answer that” </a:t>
          </a:r>
        </a:p>
      </dgm:t>
    </dgm:pt>
    <dgm:pt modelId="{B03AF22E-5CF1-4E94-8043-09D117829E5D}" type="parTrans" cxnId="{A1470B8F-E52D-4B33-B505-77197E7120AB}">
      <dgm:prSet/>
      <dgm:spPr/>
      <dgm:t>
        <a:bodyPr/>
        <a:lstStyle/>
        <a:p>
          <a:endParaRPr lang="en-US"/>
        </a:p>
      </dgm:t>
    </dgm:pt>
    <dgm:pt modelId="{777BCF02-1C58-4E3C-BB83-F87DDA88EE43}" type="sibTrans" cxnId="{A1470B8F-E52D-4B33-B505-77197E7120AB}">
      <dgm:prSet/>
      <dgm:spPr/>
      <dgm:t>
        <a:bodyPr/>
        <a:lstStyle/>
        <a:p>
          <a:endParaRPr lang="en-US"/>
        </a:p>
      </dgm:t>
    </dgm:pt>
    <dgm:pt modelId="{F9A7B1A5-1D56-194C-8BDE-5D4D19E3132A}" type="pres">
      <dgm:prSet presAssocID="{F8EECC34-A176-4998-8A7E-5063332D9A85}" presName="Name0" presStyleCnt="0">
        <dgm:presLayoutVars>
          <dgm:dir/>
          <dgm:resizeHandles val="exact"/>
        </dgm:presLayoutVars>
      </dgm:prSet>
      <dgm:spPr/>
    </dgm:pt>
    <dgm:pt modelId="{94BC7098-E11D-2042-A02B-2A4B78FA9819}" type="pres">
      <dgm:prSet presAssocID="{D001E1F5-9491-4F52-903B-2D13A2E7A581}" presName="node" presStyleLbl="node1" presStyleIdx="0" presStyleCnt="5">
        <dgm:presLayoutVars>
          <dgm:bulletEnabled val="1"/>
        </dgm:presLayoutVars>
      </dgm:prSet>
      <dgm:spPr/>
    </dgm:pt>
    <dgm:pt modelId="{959D2D91-82D8-A647-9028-FA3035D6CF26}" type="pres">
      <dgm:prSet presAssocID="{97FC308F-AD14-44FC-95FF-9EDDC767C9A2}" presName="sibTrans" presStyleLbl="sibTrans1D1" presStyleIdx="0" presStyleCnt="4"/>
      <dgm:spPr/>
    </dgm:pt>
    <dgm:pt modelId="{2A06D8CC-85F0-4548-9F90-04EBC365B353}" type="pres">
      <dgm:prSet presAssocID="{97FC308F-AD14-44FC-95FF-9EDDC767C9A2}" presName="connectorText" presStyleLbl="sibTrans1D1" presStyleIdx="0" presStyleCnt="4"/>
      <dgm:spPr/>
    </dgm:pt>
    <dgm:pt modelId="{2ED477A7-207F-AF41-9AEC-FAE88856CA0E}" type="pres">
      <dgm:prSet presAssocID="{7907CB35-D036-4989-AC1F-895F02ABF59A}" presName="node" presStyleLbl="node1" presStyleIdx="1" presStyleCnt="5">
        <dgm:presLayoutVars>
          <dgm:bulletEnabled val="1"/>
        </dgm:presLayoutVars>
      </dgm:prSet>
      <dgm:spPr/>
    </dgm:pt>
    <dgm:pt modelId="{496D30E8-DE32-DF4A-AF31-51C45A556A82}" type="pres">
      <dgm:prSet presAssocID="{94D606B1-B3C2-435C-9DFE-46CCDD1A772E}" presName="sibTrans" presStyleLbl="sibTrans1D1" presStyleIdx="1" presStyleCnt="4"/>
      <dgm:spPr/>
    </dgm:pt>
    <dgm:pt modelId="{E29CF043-FF0E-B94B-9B5C-B607382335E1}" type="pres">
      <dgm:prSet presAssocID="{94D606B1-B3C2-435C-9DFE-46CCDD1A772E}" presName="connectorText" presStyleLbl="sibTrans1D1" presStyleIdx="1" presStyleCnt="4"/>
      <dgm:spPr/>
    </dgm:pt>
    <dgm:pt modelId="{BC3700E1-9C16-7643-9369-942F9FD3C93E}" type="pres">
      <dgm:prSet presAssocID="{53746C6E-06BB-4628-8749-DE6E041AE060}" presName="node" presStyleLbl="node1" presStyleIdx="2" presStyleCnt="5">
        <dgm:presLayoutVars>
          <dgm:bulletEnabled val="1"/>
        </dgm:presLayoutVars>
      </dgm:prSet>
      <dgm:spPr/>
    </dgm:pt>
    <dgm:pt modelId="{7A14F743-DEBB-B04C-973A-D9420CC40B77}" type="pres">
      <dgm:prSet presAssocID="{A7A63C52-E938-45AA-9894-87C747EA58D1}" presName="sibTrans" presStyleLbl="sibTrans1D1" presStyleIdx="2" presStyleCnt="4"/>
      <dgm:spPr/>
    </dgm:pt>
    <dgm:pt modelId="{454AD73B-F7FE-7843-928A-3E7FE87E88E2}" type="pres">
      <dgm:prSet presAssocID="{A7A63C52-E938-45AA-9894-87C747EA58D1}" presName="connectorText" presStyleLbl="sibTrans1D1" presStyleIdx="2" presStyleCnt="4"/>
      <dgm:spPr/>
    </dgm:pt>
    <dgm:pt modelId="{28F5ECF8-A273-D645-97A2-40CDBE65BDFA}" type="pres">
      <dgm:prSet presAssocID="{70FFD25F-BD1C-4861-852E-9C3FB1BAAFFA}" presName="node" presStyleLbl="node1" presStyleIdx="3" presStyleCnt="5">
        <dgm:presLayoutVars>
          <dgm:bulletEnabled val="1"/>
        </dgm:presLayoutVars>
      </dgm:prSet>
      <dgm:spPr/>
    </dgm:pt>
    <dgm:pt modelId="{EFE5F8EB-222A-0144-9261-773968CB945E}" type="pres">
      <dgm:prSet presAssocID="{64E1599E-319E-4F5A-9D6C-0256EAAB0B0F}" presName="sibTrans" presStyleLbl="sibTrans1D1" presStyleIdx="3" presStyleCnt="4"/>
      <dgm:spPr/>
    </dgm:pt>
    <dgm:pt modelId="{121105F5-2193-E34C-B5F6-4A8D9C9B16EA}" type="pres">
      <dgm:prSet presAssocID="{64E1599E-319E-4F5A-9D6C-0256EAAB0B0F}" presName="connectorText" presStyleLbl="sibTrans1D1" presStyleIdx="3" presStyleCnt="4"/>
      <dgm:spPr/>
    </dgm:pt>
    <dgm:pt modelId="{602BF2A9-5F06-C143-9910-959E3C980E11}" type="pres">
      <dgm:prSet presAssocID="{01EBE7B9-80EE-4FB3-B423-EA2BDF1931AC}" presName="node" presStyleLbl="node1" presStyleIdx="4" presStyleCnt="5">
        <dgm:presLayoutVars>
          <dgm:bulletEnabled val="1"/>
        </dgm:presLayoutVars>
      </dgm:prSet>
      <dgm:spPr/>
    </dgm:pt>
  </dgm:ptLst>
  <dgm:cxnLst>
    <dgm:cxn modelId="{0BE10405-E8A4-4322-843D-151277AC2005}" srcId="{F8EECC34-A176-4998-8A7E-5063332D9A85}" destId="{D001E1F5-9491-4F52-903B-2D13A2E7A581}" srcOrd="0" destOrd="0" parTransId="{98C4EC4B-999B-467B-A7E1-394A286D5DB0}" sibTransId="{97FC308F-AD14-44FC-95FF-9EDDC767C9A2}"/>
    <dgm:cxn modelId="{98BB0C0E-4D3C-544D-900D-085E94DCB77F}" type="presOf" srcId="{94D606B1-B3C2-435C-9DFE-46CCDD1A772E}" destId="{E29CF043-FF0E-B94B-9B5C-B607382335E1}" srcOrd="1" destOrd="0" presId="urn:microsoft.com/office/officeart/2016/7/layout/RepeatingBendingProcessNew"/>
    <dgm:cxn modelId="{FE04052A-8D30-D54E-BD12-8D057E376FB1}" type="presOf" srcId="{64E1599E-319E-4F5A-9D6C-0256EAAB0B0F}" destId="{EFE5F8EB-222A-0144-9261-773968CB945E}" srcOrd="0" destOrd="0" presId="urn:microsoft.com/office/officeart/2016/7/layout/RepeatingBendingProcessNew"/>
    <dgm:cxn modelId="{D3FC9930-67E5-0C4F-9E09-5792B28C9A6D}" type="presOf" srcId="{94D606B1-B3C2-435C-9DFE-46CCDD1A772E}" destId="{496D30E8-DE32-DF4A-AF31-51C45A556A82}" srcOrd="0" destOrd="0" presId="urn:microsoft.com/office/officeart/2016/7/layout/RepeatingBendingProcessNew"/>
    <dgm:cxn modelId="{FB0AB64C-CE2B-FB47-86EF-4A0651FC53F2}" type="presOf" srcId="{97FC308F-AD14-44FC-95FF-9EDDC767C9A2}" destId="{959D2D91-82D8-A647-9028-FA3035D6CF26}" srcOrd="0" destOrd="0" presId="urn:microsoft.com/office/officeart/2016/7/layout/RepeatingBendingProcessNew"/>
    <dgm:cxn modelId="{A8C8115A-82A5-824C-A35D-108688F9B6E0}" type="presOf" srcId="{D001E1F5-9491-4F52-903B-2D13A2E7A581}" destId="{94BC7098-E11D-2042-A02B-2A4B78FA9819}" srcOrd="0" destOrd="0" presId="urn:microsoft.com/office/officeart/2016/7/layout/RepeatingBendingProcessNew"/>
    <dgm:cxn modelId="{3253037B-35DC-9A4B-8098-4870D2F1A23F}" type="presOf" srcId="{F8EECC34-A176-4998-8A7E-5063332D9A85}" destId="{F9A7B1A5-1D56-194C-8BDE-5D4D19E3132A}" srcOrd="0" destOrd="0" presId="urn:microsoft.com/office/officeart/2016/7/layout/RepeatingBendingProcessNew"/>
    <dgm:cxn modelId="{6FEE3281-D903-7B46-8FC7-E8323D9BBF1A}" type="presOf" srcId="{A7A63C52-E938-45AA-9894-87C747EA58D1}" destId="{454AD73B-F7FE-7843-928A-3E7FE87E88E2}" srcOrd="1" destOrd="0" presId="urn:microsoft.com/office/officeart/2016/7/layout/RepeatingBendingProcessNew"/>
    <dgm:cxn modelId="{27E1F688-1335-174E-AFB0-D9F713783323}" type="presOf" srcId="{70FFD25F-BD1C-4861-852E-9C3FB1BAAFFA}" destId="{28F5ECF8-A273-D645-97A2-40CDBE65BDFA}" srcOrd="0" destOrd="0" presId="urn:microsoft.com/office/officeart/2016/7/layout/RepeatingBendingProcessNew"/>
    <dgm:cxn modelId="{A1470B8F-E52D-4B33-B505-77197E7120AB}" srcId="{F8EECC34-A176-4998-8A7E-5063332D9A85}" destId="{01EBE7B9-80EE-4FB3-B423-EA2BDF1931AC}" srcOrd="4" destOrd="0" parTransId="{B03AF22E-5CF1-4E94-8043-09D117829E5D}" sibTransId="{777BCF02-1C58-4E3C-BB83-F87DDA88EE43}"/>
    <dgm:cxn modelId="{8E69CA96-E080-44C6-AF33-91ABCE5F670C}" srcId="{F8EECC34-A176-4998-8A7E-5063332D9A85}" destId="{7907CB35-D036-4989-AC1F-895F02ABF59A}" srcOrd="1" destOrd="0" parTransId="{F68ECEB1-9B96-4E27-89D4-6F8FED29FE38}" sibTransId="{94D606B1-B3C2-435C-9DFE-46CCDD1A772E}"/>
    <dgm:cxn modelId="{D28BCE9F-B0CE-8744-8785-B5B26D58352C}" type="presOf" srcId="{01EBE7B9-80EE-4FB3-B423-EA2BDF1931AC}" destId="{602BF2A9-5F06-C143-9910-959E3C980E11}" srcOrd="0" destOrd="0" presId="urn:microsoft.com/office/officeart/2016/7/layout/RepeatingBendingProcessNew"/>
    <dgm:cxn modelId="{8B385CA9-A7FB-5C49-87D6-B321DDE87DFC}" type="presOf" srcId="{7907CB35-D036-4989-AC1F-895F02ABF59A}" destId="{2ED477A7-207F-AF41-9AEC-FAE88856CA0E}" srcOrd="0" destOrd="0" presId="urn:microsoft.com/office/officeart/2016/7/layout/RepeatingBendingProcessNew"/>
    <dgm:cxn modelId="{F53E5CAC-CFF7-AA47-A840-9719F96D3D48}" type="presOf" srcId="{53746C6E-06BB-4628-8749-DE6E041AE060}" destId="{BC3700E1-9C16-7643-9369-942F9FD3C93E}" srcOrd="0" destOrd="0" presId="urn:microsoft.com/office/officeart/2016/7/layout/RepeatingBendingProcessNew"/>
    <dgm:cxn modelId="{091D97AF-67B9-402C-A7E7-8867B17E3B41}" srcId="{F8EECC34-A176-4998-8A7E-5063332D9A85}" destId="{53746C6E-06BB-4628-8749-DE6E041AE060}" srcOrd="2" destOrd="0" parTransId="{C0F1EF8C-93B4-4EE3-BE5B-BCC0B41FDAEE}" sibTransId="{A7A63C52-E938-45AA-9894-87C747EA58D1}"/>
    <dgm:cxn modelId="{9E5328B5-35E8-1D44-B8B8-ADED83DB12C8}" type="presOf" srcId="{A7A63C52-E938-45AA-9894-87C747EA58D1}" destId="{7A14F743-DEBB-B04C-973A-D9420CC40B77}" srcOrd="0" destOrd="0" presId="urn:microsoft.com/office/officeart/2016/7/layout/RepeatingBendingProcessNew"/>
    <dgm:cxn modelId="{186C06E1-E02F-4C2A-A239-5C399F8BB01B}" srcId="{F8EECC34-A176-4998-8A7E-5063332D9A85}" destId="{70FFD25F-BD1C-4861-852E-9C3FB1BAAFFA}" srcOrd="3" destOrd="0" parTransId="{343DD3A5-C8E1-4A91-8F9B-E72E71DFA3FA}" sibTransId="{64E1599E-319E-4F5A-9D6C-0256EAAB0B0F}"/>
    <dgm:cxn modelId="{2464ECE5-FD2F-4B4B-A46A-AD356AB25458}" type="presOf" srcId="{64E1599E-319E-4F5A-9D6C-0256EAAB0B0F}" destId="{121105F5-2193-E34C-B5F6-4A8D9C9B16EA}" srcOrd="1" destOrd="0" presId="urn:microsoft.com/office/officeart/2016/7/layout/RepeatingBendingProcessNew"/>
    <dgm:cxn modelId="{CEA72BFD-0B1D-304A-9404-90330931EF3E}" type="presOf" srcId="{97FC308F-AD14-44FC-95FF-9EDDC767C9A2}" destId="{2A06D8CC-85F0-4548-9F90-04EBC365B353}" srcOrd="1" destOrd="0" presId="urn:microsoft.com/office/officeart/2016/7/layout/RepeatingBendingProcessNew"/>
    <dgm:cxn modelId="{051A32D9-D0D4-0849-B9FE-C9F422FCEDC1}" type="presParOf" srcId="{F9A7B1A5-1D56-194C-8BDE-5D4D19E3132A}" destId="{94BC7098-E11D-2042-A02B-2A4B78FA9819}" srcOrd="0" destOrd="0" presId="urn:microsoft.com/office/officeart/2016/7/layout/RepeatingBendingProcessNew"/>
    <dgm:cxn modelId="{3FBDD561-9AA9-394E-9D8C-21E81DE2A722}" type="presParOf" srcId="{F9A7B1A5-1D56-194C-8BDE-5D4D19E3132A}" destId="{959D2D91-82D8-A647-9028-FA3035D6CF26}" srcOrd="1" destOrd="0" presId="urn:microsoft.com/office/officeart/2016/7/layout/RepeatingBendingProcessNew"/>
    <dgm:cxn modelId="{65612260-A0DD-8946-A145-78BF11DF7183}" type="presParOf" srcId="{959D2D91-82D8-A647-9028-FA3035D6CF26}" destId="{2A06D8CC-85F0-4548-9F90-04EBC365B353}" srcOrd="0" destOrd="0" presId="urn:microsoft.com/office/officeart/2016/7/layout/RepeatingBendingProcessNew"/>
    <dgm:cxn modelId="{218DB5B0-966A-F847-8A40-8EE46F74A106}" type="presParOf" srcId="{F9A7B1A5-1D56-194C-8BDE-5D4D19E3132A}" destId="{2ED477A7-207F-AF41-9AEC-FAE88856CA0E}" srcOrd="2" destOrd="0" presId="urn:microsoft.com/office/officeart/2016/7/layout/RepeatingBendingProcessNew"/>
    <dgm:cxn modelId="{DBFE8A22-52B3-2547-AA8A-DB57C4E52D31}" type="presParOf" srcId="{F9A7B1A5-1D56-194C-8BDE-5D4D19E3132A}" destId="{496D30E8-DE32-DF4A-AF31-51C45A556A82}" srcOrd="3" destOrd="0" presId="urn:microsoft.com/office/officeart/2016/7/layout/RepeatingBendingProcessNew"/>
    <dgm:cxn modelId="{49F5702A-8D7C-D34F-B0A3-AAE11CAC078E}" type="presParOf" srcId="{496D30E8-DE32-DF4A-AF31-51C45A556A82}" destId="{E29CF043-FF0E-B94B-9B5C-B607382335E1}" srcOrd="0" destOrd="0" presId="urn:microsoft.com/office/officeart/2016/7/layout/RepeatingBendingProcessNew"/>
    <dgm:cxn modelId="{754B3361-E6E7-FB43-AD1C-F65D3820AC46}" type="presParOf" srcId="{F9A7B1A5-1D56-194C-8BDE-5D4D19E3132A}" destId="{BC3700E1-9C16-7643-9369-942F9FD3C93E}" srcOrd="4" destOrd="0" presId="urn:microsoft.com/office/officeart/2016/7/layout/RepeatingBendingProcessNew"/>
    <dgm:cxn modelId="{93B17360-CCB1-B74F-A2BC-272D867343F9}" type="presParOf" srcId="{F9A7B1A5-1D56-194C-8BDE-5D4D19E3132A}" destId="{7A14F743-DEBB-B04C-973A-D9420CC40B77}" srcOrd="5" destOrd="0" presId="urn:microsoft.com/office/officeart/2016/7/layout/RepeatingBendingProcessNew"/>
    <dgm:cxn modelId="{DCC03980-0C6E-404C-BF6F-FF8CF2C666B6}" type="presParOf" srcId="{7A14F743-DEBB-B04C-973A-D9420CC40B77}" destId="{454AD73B-F7FE-7843-928A-3E7FE87E88E2}" srcOrd="0" destOrd="0" presId="urn:microsoft.com/office/officeart/2016/7/layout/RepeatingBendingProcessNew"/>
    <dgm:cxn modelId="{A772DEBB-B933-7F4D-A1BC-066E4981B229}" type="presParOf" srcId="{F9A7B1A5-1D56-194C-8BDE-5D4D19E3132A}" destId="{28F5ECF8-A273-D645-97A2-40CDBE65BDFA}" srcOrd="6" destOrd="0" presId="urn:microsoft.com/office/officeart/2016/7/layout/RepeatingBendingProcessNew"/>
    <dgm:cxn modelId="{5A8FC377-2F99-9141-BAA1-FADDF214BE0F}" type="presParOf" srcId="{F9A7B1A5-1D56-194C-8BDE-5D4D19E3132A}" destId="{EFE5F8EB-222A-0144-9261-773968CB945E}" srcOrd="7" destOrd="0" presId="urn:microsoft.com/office/officeart/2016/7/layout/RepeatingBendingProcessNew"/>
    <dgm:cxn modelId="{DBA69264-A70A-BD42-B86F-E3241369941F}" type="presParOf" srcId="{EFE5F8EB-222A-0144-9261-773968CB945E}" destId="{121105F5-2193-E34C-B5F6-4A8D9C9B16EA}" srcOrd="0" destOrd="0" presId="urn:microsoft.com/office/officeart/2016/7/layout/RepeatingBendingProcessNew"/>
    <dgm:cxn modelId="{0D5B7226-6C60-3741-B07A-472BD39F1DA0}" type="presParOf" srcId="{F9A7B1A5-1D56-194C-8BDE-5D4D19E3132A}" destId="{602BF2A9-5F06-C143-9910-959E3C980E11}"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F5D1911-55C9-4F00-A9DD-15BDE8D48E87}"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51709301-F13D-4B69-BF56-94857A6629B1}">
      <dgm:prSet/>
      <dgm:spPr/>
      <dgm:t>
        <a:bodyPr/>
        <a:lstStyle/>
        <a:p>
          <a:pPr>
            <a:lnSpc>
              <a:spcPct val="100000"/>
            </a:lnSpc>
          </a:pPr>
          <a:r>
            <a:rPr lang="en-US"/>
            <a:t>When and where does the RSC meet? </a:t>
          </a:r>
        </a:p>
      </dgm:t>
    </dgm:pt>
    <dgm:pt modelId="{015C795D-85A1-4A1B-BECF-2DBC064BEF41}" type="parTrans" cxnId="{B70674F2-F991-4B9B-A295-C76729FEF02D}">
      <dgm:prSet/>
      <dgm:spPr/>
      <dgm:t>
        <a:bodyPr/>
        <a:lstStyle/>
        <a:p>
          <a:endParaRPr lang="en-US"/>
        </a:p>
      </dgm:t>
    </dgm:pt>
    <dgm:pt modelId="{E999EFBE-5B4A-4984-8628-9F4A4D677020}" type="sibTrans" cxnId="{B70674F2-F991-4B9B-A295-C76729FEF02D}">
      <dgm:prSet/>
      <dgm:spPr/>
      <dgm:t>
        <a:bodyPr/>
        <a:lstStyle/>
        <a:p>
          <a:pPr>
            <a:lnSpc>
              <a:spcPct val="100000"/>
            </a:lnSpc>
          </a:pPr>
          <a:endParaRPr lang="en-US"/>
        </a:p>
      </dgm:t>
    </dgm:pt>
    <dgm:pt modelId="{C6C777AD-96C7-4D10-976F-E25E2D5E448B}">
      <dgm:prSet/>
      <dgm:spPr/>
      <dgm:t>
        <a:bodyPr/>
        <a:lstStyle/>
        <a:p>
          <a:pPr>
            <a:lnSpc>
              <a:spcPct val="100000"/>
            </a:lnSpc>
          </a:pPr>
          <a:r>
            <a:rPr lang="en-US" dirty="0"/>
            <a:t>When and where do the Regional workgroups meet?</a:t>
          </a:r>
        </a:p>
      </dgm:t>
    </dgm:pt>
    <dgm:pt modelId="{3CF0F19D-6404-402C-89A4-805280F1F2FC}" type="parTrans" cxnId="{6E12E941-5AE4-4CC4-BFB0-DAE23A13A966}">
      <dgm:prSet/>
      <dgm:spPr/>
      <dgm:t>
        <a:bodyPr/>
        <a:lstStyle/>
        <a:p>
          <a:endParaRPr lang="en-US"/>
        </a:p>
      </dgm:t>
    </dgm:pt>
    <dgm:pt modelId="{BEBBF824-0689-4B69-9D25-77962CD70C2E}" type="sibTrans" cxnId="{6E12E941-5AE4-4CC4-BFB0-DAE23A13A966}">
      <dgm:prSet/>
      <dgm:spPr/>
      <dgm:t>
        <a:bodyPr/>
        <a:lstStyle/>
        <a:p>
          <a:pPr>
            <a:lnSpc>
              <a:spcPct val="100000"/>
            </a:lnSpc>
          </a:pPr>
          <a:endParaRPr lang="en-US"/>
        </a:p>
      </dgm:t>
    </dgm:pt>
    <dgm:pt modelId="{FF05DC1C-0D11-4EDB-8C8A-6040F6F086F8}">
      <dgm:prSet/>
      <dgm:spPr/>
      <dgm:t>
        <a:bodyPr/>
        <a:lstStyle/>
        <a:p>
          <a:pPr>
            <a:lnSpc>
              <a:spcPct val="100000"/>
            </a:lnSpc>
          </a:pPr>
          <a:r>
            <a:rPr lang="en-US"/>
            <a:t>Who are the RSC trusted servants? </a:t>
          </a:r>
        </a:p>
      </dgm:t>
    </dgm:pt>
    <dgm:pt modelId="{122F2303-7FB0-4128-A078-96E9602261C8}" type="parTrans" cxnId="{F36124E2-3848-4330-B670-D73C2F3ABA91}">
      <dgm:prSet/>
      <dgm:spPr/>
      <dgm:t>
        <a:bodyPr/>
        <a:lstStyle/>
        <a:p>
          <a:endParaRPr lang="en-US"/>
        </a:p>
      </dgm:t>
    </dgm:pt>
    <dgm:pt modelId="{57565FC7-C3D6-4084-99DF-5327A89A8D5A}" type="sibTrans" cxnId="{F36124E2-3848-4330-B670-D73C2F3ABA91}">
      <dgm:prSet/>
      <dgm:spPr/>
      <dgm:t>
        <a:bodyPr/>
        <a:lstStyle/>
        <a:p>
          <a:pPr>
            <a:lnSpc>
              <a:spcPct val="100000"/>
            </a:lnSpc>
          </a:pPr>
          <a:endParaRPr lang="en-US"/>
        </a:p>
      </dgm:t>
    </dgm:pt>
    <dgm:pt modelId="{424E4415-9407-4925-A866-B42F021C6113}">
      <dgm:prSet/>
      <dgm:spPr/>
      <dgm:t>
        <a:bodyPr/>
        <a:lstStyle/>
        <a:p>
          <a:pPr>
            <a:lnSpc>
              <a:spcPct val="100000"/>
            </a:lnSpc>
          </a:pPr>
          <a:r>
            <a:rPr lang="en-US" dirty="0"/>
            <a:t>Who is on the Admin Committee?</a:t>
          </a:r>
        </a:p>
      </dgm:t>
    </dgm:pt>
    <dgm:pt modelId="{4368F54A-48C5-4BD8-A8C9-32A49CE66C80}" type="parTrans" cxnId="{C3EED52F-292F-46F6-AF03-1763F4AC8E14}">
      <dgm:prSet/>
      <dgm:spPr/>
      <dgm:t>
        <a:bodyPr/>
        <a:lstStyle/>
        <a:p>
          <a:endParaRPr lang="en-US"/>
        </a:p>
      </dgm:t>
    </dgm:pt>
    <dgm:pt modelId="{E94BE40E-CF2B-4B15-9F7D-877045CE277A}" type="sibTrans" cxnId="{C3EED52F-292F-46F6-AF03-1763F4AC8E14}">
      <dgm:prSet/>
      <dgm:spPr/>
      <dgm:t>
        <a:bodyPr/>
        <a:lstStyle/>
        <a:p>
          <a:endParaRPr lang="en-US"/>
        </a:p>
      </dgm:t>
    </dgm:pt>
    <dgm:pt modelId="{5C66C6D8-B758-4634-AB1F-F284A4D46782}" type="pres">
      <dgm:prSet presAssocID="{0F5D1911-55C9-4F00-A9DD-15BDE8D48E87}" presName="root" presStyleCnt="0">
        <dgm:presLayoutVars>
          <dgm:dir/>
          <dgm:resizeHandles val="exact"/>
        </dgm:presLayoutVars>
      </dgm:prSet>
      <dgm:spPr/>
    </dgm:pt>
    <dgm:pt modelId="{CB32BA58-9EB4-4F87-891F-4C3C3C60CE4B}" type="pres">
      <dgm:prSet presAssocID="{0F5D1911-55C9-4F00-A9DD-15BDE8D48E87}" presName="container" presStyleCnt="0">
        <dgm:presLayoutVars>
          <dgm:dir/>
          <dgm:resizeHandles val="exact"/>
        </dgm:presLayoutVars>
      </dgm:prSet>
      <dgm:spPr/>
    </dgm:pt>
    <dgm:pt modelId="{3162333B-BAC5-4E71-8901-3C9976A1436F}" type="pres">
      <dgm:prSet presAssocID="{51709301-F13D-4B69-BF56-94857A6629B1}" presName="compNode" presStyleCnt="0"/>
      <dgm:spPr/>
    </dgm:pt>
    <dgm:pt modelId="{42FA3190-98ED-40AF-B7DC-69445DE5E9E7}" type="pres">
      <dgm:prSet presAssocID="{51709301-F13D-4B69-BF56-94857A6629B1}" presName="iconBgRect" presStyleLbl="bgShp" presStyleIdx="0" presStyleCnt="4"/>
      <dgm:spPr/>
    </dgm:pt>
    <dgm:pt modelId="{B4729920-D6E9-4DE0-AD58-8B3E16F86630}" type="pres">
      <dgm:prSet presAssocID="{51709301-F13D-4B69-BF56-94857A6629B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sconnected"/>
        </a:ext>
      </dgm:extLst>
    </dgm:pt>
    <dgm:pt modelId="{CC07E154-3258-49FF-B815-31EEC03859B4}" type="pres">
      <dgm:prSet presAssocID="{51709301-F13D-4B69-BF56-94857A6629B1}" presName="spaceRect" presStyleCnt="0"/>
      <dgm:spPr/>
    </dgm:pt>
    <dgm:pt modelId="{4C68B4BA-5D89-47B4-AEA5-D8E2A3789992}" type="pres">
      <dgm:prSet presAssocID="{51709301-F13D-4B69-BF56-94857A6629B1}" presName="textRect" presStyleLbl="revTx" presStyleIdx="0" presStyleCnt="4">
        <dgm:presLayoutVars>
          <dgm:chMax val="1"/>
          <dgm:chPref val="1"/>
        </dgm:presLayoutVars>
      </dgm:prSet>
      <dgm:spPr/>
    </dgm:pt>
    <dgm:pt modelId="{3EE48005-82E6-4120-80CD-DDF06A74A767}" type="pres">
      <dgm:prSet presAssocID="{E999EFBE-5B4A-4984-8628-9F4A4D677020}" presName="sibTrans" presStyleLbl="sibTrans2D1" presStyleIdx="0" presStyleCnt="0"/>
      <dgm:spPr/>
    </dgm:pt>
    <dgm:pt modelId="{C6BA6474-3B6E-4818-9274-688241AB9CE7}" type="pres">
      <dgm:prSet presAssocID="{C6C777AD-96C7-4D10-976F-E25E2D5E448B}" presName="compNode" presStyleCnt="0"/>
      <dgm:spPr/>
    </dgm:pt>
    <dgm:pt modelId="{FC34CA99-AFE9-4E4E-8D6F-47BF5B59CA32}" type="pres">
      <dgm:prSet presAssocID="{C6C777AD-96C7-4D10-976F-E25E2D5E448B}" presName="iconBgRect" presStyleLbl="bgShp" presStyleIdx="1" presStyleCnt="4"/>
      <dgm:spPr/>
    </dgm:pt>
    <dgm:pt modelId="{EC93CD8C-2BF8-4949-95A5-732204B3FCDB}" type="pres">
      <dgm:prSet presAssocID="{C6C777AD-96C7-4D10-976F-E25E2D5E448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ierarchy"/>
        </a:ext>
      </dgm:extLst>
    </dgm:pt>
    <dgm:pt modelId="{658952D3-8977-49E2-A2E3-35CA9F5DE7BC}" type="pres">
      <dgm:prSet presAssocID="{C6C777AD-96C7-4D10-976F-E25E2D5E448B}" presName="spaceRect" presStyleCnt="0"/>
      <dgm:spPr/>
    </dgm:pt>
    <dgm:pt modelId="{AF15D506-566D-48C6-9B5F-356A5421EAD3}" type="pres">
      <dgm:prSet presAssocID="{C6C777AD-96C7-4D10-976F-E25E2D5E448B}" presName="textRect" presStyleLbl="revTx" presStyleIdx="1" presStyleCnt="4">
        <dgm:presLayoutVars>
          <dgm:chMax val="1"/>
          <dgm:chPref val="1"/>
        </dgm:presLayoutVars>
      </dgm:prSet>
      <dgm:spPr/>
    </dgm:pt>
    <dgm:pt modelId="{58D2EA35-007E-4FFD-BA44-A1FD83DCC996}" type="pres">
      <dgm:prSet presAssocID="{BEBBF824-0689-4B69-9D25-77962CD70C2E}" presName="sibTrans" presStyleLbl="sibTrans2D1" presStyleIdx="0" presStyleCnt="0"/>
      <dgm:spPr/>
    </dgm:pt>
    <dgm:pt modelId="{BCF46A49-93EA-439F-8DC2-02E4AA891F84}" type="pres">
      <dgm:prSet presAssocID="{FF05DC1C-0D11-4EDB-8C8A-6040F6F086F8}" presName="compNode" presStyleCnt="0"/>
      <dgm:spPr/>
    </dgm:pt>
    <dgm:pt modelId="{89768917-FF09-4D66-A3D1-A3CBE216CE33}" type="pres">
      <dgm:prSet presAssocID="{FF05DC1C-0D11-4EDB-8C8A-6040F6F086F8}" presName="iconBgRect" presStyleLbl="bgShp" presStyleIdx="2" presStyleCnt="4"/>
      <dgm:spPr/>
    </dgm:pt>
    <dgm:pt modelId="{92F5BA51-5E70-4B4A-9B34-5A954314D813}" type="pres">
      <dgm:prSet presAssocID="{FF05DC1C-0D11-4EDB-8C8A-6040F6F086F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nnections"/>
        </a:ext>
      </dgm:extLst>
    </dgm:pt>
    <dgm:pt modelId="{228168CD-A508-4B9D-8BE3-F72049DE814C}" type="pres">
      <dgm:prSet presAssocID="{FF05DC1C-0D11-4EDB-8C8A-6040F6F086F8}" presName="spaceRect" presStyleCnt="0"/>
      <dgm:spPr/>
    </dgm:pt>
    <dgm:pt modelId="{DE7244CC-426D-46E8-9855-F781D61C9BFD}" type="pres">
      <dgm:prSet presAssocID="{FF05DC1C-0D11-4EDB-8C8A-6040F6F086F8}" presName="textRect" presStyleLbl="revTx" presStyleIdx="2" presStyleCnt="4">
        <dgm:presLayoutVars>
          <dgm:chMax val="1"/>
          <dgm:chPref val="1"/>
        </dgm:presLayoutVars>
      </dgm:prSet>
      <dgm:spPr/>
    </dgm:pt>
    <dgm:pt modelId="{D38122BA-44CA-4225-A9E1-0462C5CEA362}" type="pres">
      <dgm:prSet presAssocID="{57565FC7-C3D6-4084-99DF-5327A89A8D5A}" presName="sibTrans" presStyleLbl="sibTrans2D1" presStyleIdx="0" presStyleCnt="0"/>
      <dgm:spPr/>
    </dgm:pt>
    <dgm:pt modelId="{086AA052-E5F3-49E3-AA52-3EA9B4E855AD}" type="pres">
      <dgm:prSet presAssocID="{424E4415-9407-4925-A866-B42F021C6113}" presName="compNode" presStyleCnt="0"/>
      <dgm:spPr/>
    </dgm:pt>
    <dgm:pt modelId="{19A317FF-04F6-40D5-89EE-FBCD2DCC4CBC}" type="pres">
      <dgm:prSet presAssocID="{424E4415-9407-4925-A866-B42F021C6113}" presName="iconBgRect" presStyleLbl="bgShp" presStyleIdx="3" presStyleCnt="4"/>
      <dgm:spPr/>
    </dgm:pt>
    <dgm:pt modelId="{00172821-632C-4D28-85B6-9564BC6F6543}" type="pres">
      <dgm:prSet presAssocID="{424E4415-9407-4925-A866-B42F021C611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eeting"/>
        </a:ext>
      </dgm:extLst>
    </dgm:pt>
    <dgm:pt modelId="{ECBABBEF-55D4-4AF3-8C91-A65F1A3E2763}" type="pres">
      <dgm:prSet presAssocID="{424E4415-9407-4925-A866-B42F021C6113}" presName="spaceRect" presStyleCnt="0"/>
      <dgm:spPr/>
    </dgm:pt>
    <dgm:pt modelId="{550BDB43-7F32-478A-A17A-563A1D1D137F}" type="pres">
      <dgm:prSet presAssocID="{424E4415-9407-4925-A866-B42F021C6113}" presName="textRect" presStyleLbl="revTx" presStyleIdx="3" presStyleCnt="4">
        <dgm:presLayoutVars>
          <dgm:chMax val="1"/>
          <dgm:chPref val="1"/>
        </dgm:presLayoutVars>
      </dgm:prSet>
      <dgm:spPr/>
    </dgm:pt>
  </dgm:ptLst>
  <dgm:cxnLst>
    <dgm:cxn modelId="{796ABE21-4DD5-4243-B3EB-4619C28166A5}" type="presOf" srcId="{51709301-F13D-4B69-BF56-94857A6629B1}" destId="{4C68B4BA-5D89-47B4-AEA5-D8E2A3789992}" srcOrd="0" destOrd="0" presId="urn:microsoft.com/office/officeart/2018/2/layout/IconCircleList"/>
    <dgm:cxn modelId="{C3EED52F-292F-46F6-AF03-1763F4AC8E14}" srcId="{0F5D1911-55C9-4F00-A9DD-15BDE8D48E87}" destId="{424E4415-9407-4925-A866-B42F021C6113}" srcOrd="3" destOrd="0" parTransId="{4368F54A-48C5-4BD8-A8C9-32A49CE66C80}" sibTransId="{E94BE40E-CF2B-4B15-9F7D-877045CE277A}"/>
    <dgm:cxn modelId="{17A0C060-BFF8-4D5F-B35D-EC78F3F8CAC4}" type="presOf" srcId="{0F5D1911-55C9-4F00-A9DD-15BDE8D48E87}" destId="{5C66C6D8-B758-4634-AB1F-F284A4D46782}" srcOrd="0" destOrd="0" presId="urn:microsoft.com/office/officeart/2018/2/layout/IconCircleList"/>
    <dgm:cxn modelId="{6E12E941-5AE4-4CC4-BFB0-DAE23A13A966}" srcId="{0F5D1911-55C9-4F00-A9DD-15BDE8D48E87}" destId="{C6C777AD-96C7-4D10-976F-E25E2D5E448B}" srcOrd="1" destOrd="0" parTransId="{3CF0F19D-6404-402C-89A4-805280F1F2FC}" sibTransId="{BEBBF824-0689-4B69-9D25-77962CD70C2E}"/>
    <dgm:cxn modelId="{7634E145-3F8D-4F39-90D7-1E705E76F7E8}" type="presOf" srcId="{FF05DC1C-0D11-4EDB-8C8A-6040F6F086F8}" destId="{DE7244CC-426D-46E8-9855-F781D61C9BFD}" srcOrd="0" destOrd="0" presId="urn:microsoft.com/office/officeart/2018/2/layout/IconCircleList"/>
    <dgm:cxn modelId="{A1FA0D57-5B7C-4C68-8B8F-D8D8E5235C62}" type="presOf" srcId="{57565FC7-C3D6-4084-99DF-5327A89A8D5A}" destId="{D38122BA-44CA-4225-A9E1-0462C5CEA362}" srcOrd="0" destOrd="0" presId="urn:microsoft.com/office/officeart/2018/2/layout/IconCircleList"/>
    <dgm:cxn modelId="{BDF51182-0C16-45C1-BD7F-91F4A653A0D7}" type="presOf" srcId="{424E4415-9407-4925-A866-B42F021C6113}" destId="{550BDB43-7F32-478A-A17A-563A1D1D137F}" srcOrd="0" destOrd="0" presId="urn:microsoft.com/office/officeart/2018/2/layout/IconCircleList"/>
    <dgm:cxn modelId="{A81D0C8E-C7B2-4819-9D5B-607F41ADC61E}" type="presOf" srcId="{E999EFBE-5B4A-4984-8628-9F4A4D677020}" destId="{3EE48005-82E6-4120-80CD-DDF06A74A767}" srcOrd="0" destOrd="0" presId="urn:microsoft.com/office/officeart/2018/2/layout/IconCircleList"/>
    <dgm:cxn modelId="{8D6485A3-1409-465B-ACA1-86BD9ED2ED31}" type="presOf" srcId="{C6C777AD-96C7-4D10-976F-E25E2D5E448B}" destId="{AF15D506-566D-48C6-9B5F-356A5421EAD3}" srcOrd="0" destOrd="0" presId="urn:microsoft.com/office/officeart/2018/2/layout/IconCircleList"/>
    <dgm:cxn modelId="{0F8704C3-6305-4AD5-870E-3039D3EA3ADE}" type="presOf" srcId="{BEBBF824-0689-4B69-9D25-77962CD70C2E}" destId="{58D2EA35-007E-4FFD-BA44-A1FD83DCC996}" srcOrd="0" destOrd="0" presId="urn:microsoft.com/office/officeart/2018/2/layout/IconCircleList"/>
    <dgm:cxn modelId="{F36124E2-3848-4330-B670-D73C2F3ABA91}" srcId="{0F5D1911-55C9-4F00-A9DD-15BDE8D48E87}" destId="{FF05DC1C-0D11-4EDB-8C8A-6040F6F086F8}" srcOrd="2" destOrd="0" parTransId="{122F2303-7FB0-4128-A078-96E9602261C8}" sibTransId="{57565FC7-C3D6-4084-99DF-5327A89A8D5A}"/>
    <dgm:cxn modelId="{B70674F2-F991-4B9B-A295-C76729FEF02D}" srcId="{0F5D1911-55C9-4F00-A9DD-15BDE8D48E87}" destId="{51709301-F13D-4B69-BF56-94857A6629B1}" srcOrd="0" destOrd="0" parTransId="{015C795D-85A1-4A1B-BECF-2DBC064BEF41}" sibTransId="{E999EFBE-5B4A-4984-8628-9F4A4D677020}"/>
    <dgm:cxn modelId="{F08AFADD-9495-46B0-A94C-32C5B4A99C0A}" type="presParOf" srcId="{5C66C6D8-B758-4634-AB1F-F284A4D46782}" destId="{CB32BA58-9EB4-4F87-891F-4C3C3C60CE4B}" srcOrd="0" destOrd="0" presId="urn:microsoft.com/office/officeart/2018/2/layout/IconCircleList"/>
    <dgm:cxn modelId="{77420C55-B90C-4C6C-8412-4F5291D1C7F4}" type="presParOf" srcId="{CB32BA58-9EB4-4F87-891F-4C3C3C60CE4B}" destId="{3162333B-BAC5-4E71-8901-3C9976A1436F}" srcOrd="0" destOrd="0" presId="urn:microsoft.com/office/officeart/2018/2/layout/IconCircleList"/>
    <dgm:cxn modelId="{E69521AB-AA90-43AE-A86E-B0832DD85CD8}" type="presParOf" srcId="{3162333B-BAC5-4E71-8901-3C9976A1436F}" destId="{42FA3190-98ED-40AF-B7DC-69445DE5E9E7}" srcOrd="0" destOrd="0" presId="urn:microsoft.com/office/officeart/2018/2/layout/IconCircleList"/>
    <dgm:cxn modelId="{8C9132D9-836C-420B-AF71-6942EDAAE96E}" type="presParOf" srcId="{3162333B-BAC5-4E71-8901-3C9976A1436F}" destId="{B4729920-D6E9-4DE0-AD58-8B3E16F86630}" srcOrd="1" destOrd="0" presId="urn:microsoft.com/office/officeart/2018/2/layout/IconCircleList"/>
    <dgm:cxn modelId="{144BF122-7E72-476F-B859-F11544AD38AA}" type="presParOf" srcId="{3162333B-BAC5-4E71-8901-3C9976A1436F}" destId="{CC07E154-3258-49FF-B815-31EEC03859B4}" srcOrd="2" destOrd="0" presId="urn:microsoft.com/office/officeart/2018/2/layout/IconCircleList"/>
    <dgm:cxn modelId="{A8E66D49-1767-408F-8CFC-BF992B8D85B8}" type="presParOf" srcId="{3162333B-BAC5-4E71-8901-3C9976A1436F}" destId="{4C68B4BA-5D89-47B4-AEA5-D8E2A3789992}" srcOrd="3" destOrd="0" presId="urn:microsoft.com/office/officeart/2018/2/layout/IconCircleList"/>
    <dgm:cxn modelId="{031CC3B3-8992-4E5A-90ED-53EAA61AB171}" type="presParOf" srcId="{CB32BA58-9EB4-4F87-891F-4C3C3C60CE4B}" destId="{3EE48005-82E6-4120-80CD-DDF06A74A767}" srcOrd="1" destOrd="0" presId="urn:microsoft.com/office/officeart/2018/2/layout/IconCircleList"/>
    <dgm:cxn modelId="{D256E4DA-82EB-4A54-97C3-D3A67063BBCB}" type="presParOf" srcId="{CB32BA58-9EB4-4F87-891F-4C3C3C60CE4B}" destId="{C6BA6474-3B6E-4818-9274-688241AB9CE7}" srcOrd="2" destOrd="0" presId="urn:microsoft.com/office/officeart/2018/2/layout/IconCircleList"/>
    <dgm:cxn modelId="{B28C9252-E59D-4C79-AF9F-35F641D36318}" type="presParOf" srcId="{C6BA6474-3B6E-4818-9274-688241AB9CE7}" destId="{FC34CA99-AFE9-4E4E-8D6F-47BF5B59CA32}" srcOrd="0" destOrd="0" presId="urn:microsoft.com/office/officeart/2018/2/layout/IconCircleList"/>
    <dgm:cxn modelId="{D7FA3F81-B9AA-4A57-A734-AA5F59E03FB5}" type="presParOf" srcId="{C6BA6474-3B6E-4818-9274-688241AB9CE7}" destId="{EC93CD8C-2BF8-4949-95A5-732204B3FCDB}" srcOrd="1" destOrd="0" presId="urn:microsoft.com/office/officeart/2018/2/layout/IconCircleList"/>
    <dgm:cxn modelId="{40184802-DC46-4995-B082-4F5127955690}" type="presParOf" srcId="{C6BA6474-3B6E-4818-9274-688241AB9CE7}" destId="{658952D3-8977-49E2-A2E3-35CA9F5DE7BC}" srcOrd="2" destOrd="0" presId="urn:microsoft.com/office/officeart/2018/2/layout/IconCircleList"/>
    <dgm:cxn modelId="{A1A85BC0-190A-4911-BEB2-FBF628BE338C}" type="presParOf" srcId="{C6BA6474-3B6E-4818-9274-688241AB9CE7}" destId="{AF15D506-566D-48C6-9B5F-356A5421EAD3}" srcOrd="3" destOrd="0" presId="urn:microsoft.com/office/officeart/2018/2/layout/IconCircleList"/>
    <dgm:cxn modelId="{EDD842C7-E9CA-4D4E-B04C-FED526F950EB}" type="presParOf" srcId="{CB32BA58-9EB4-4F87-891F-4C3C3C60CE4B}" destId="{58D2EA35-007E-4FFD-BA44-A1FD83DCC996}" srcOrd="3" destOrd="0" presId="urn:microsoft.com/office/officeart/2018/2/layout/IconCircleList"/>
    <dgm:cxn modelId="{220F38F0-41BB-4CBB-99E7-2EAA0355FB1D}" type="presParOf" srcId="{CB32BA58-9EB4-4F87-891F-4C3C3C60CE4B}" destId="{BCF46A49-93EA-439F-8DC2-02E4AA891F84}" srcOrd="4" destOrd="0" presId="urn:microsoft.com/office/officeart/2018/2/layout/IconCircleList"/>
    <dgm:cxn modelId="{335D2E24-E671-43F2-85E4-AD901136C199}" type="presParOf" srcId="{BCF46A49-93EA-439F-8DC2-02E4AA891F84}" destId="{89768917-FF09-4D66-A3D1-A3CBE216CE33}" srcOrd="0" destOrd="0" presId="urn:microsoft.com/office/officeart/2018/2/layout/IconCircleList"/>
    <dgm:cxn modelId="{8AE1820E-4E13-41D3-A092-10EC226489F6}" type="presParOf" srcId="{BCF46A49-93EA-439F-8DC2-02E4AA891F84}" destId="{92F5BA51-5E70-4B4A-9B34-5A954314D813}" srcOrd="1" destOrd="0" presId="urn:microsoft.com/office/officeart/2018/2/layout/IconCircleList"/>
    <dgm:cxn modelId="{BE0DCCF4-3828-4562-B4CB-FF39E8311A33}" type="presParOf" srcId="{BCF46A49-93EA-439F-8DC2-02E4AA891F84}" destId="{228168CD-A508-4B9D-8BE3-F72049DE814C}" srcOrd="2" destOrd="0" presId="urn:microsoft.com/office/officeart/2018/2/layout/IconCircleList"/>
    <dgm:cxn modelId="{1D7A4C81-77CD-43F5-B385-3994EE7F01A7}" type="presParOf" srcId="{BCF46A49-93EA-439F-8DC2-02E4AA891F84}" destId="{DE7244CC-426D-46E8-9855-F781D61C9BFD}" srcOrd="3" destOrd="0" presId="urn:microsoft.com/office/officeart/2018/2/layout/IconCircleList"/>
    <dgm:cxn modelId="{468976CF-5E1B-4A9F-B5D0-EA7DE51F3BFB}" type="presParOf" srcId="{CB32BA58-9EB4-4F87-891F-4C3C3C60CE4B}" destId="{D38122BA-44CA-4225-A9E1-0462C5CEA362}" srcOrd="5" destOrd="0" presId="urn:microsoft.com/office/officeart/2018/2/layout/IconCircleList"/>
    <dgm:cxn modelId="{286B52F4-5C21-48D3-A942-2473AAD9D058}" type="presParOf" srcId="{CB32BA58-9EB4-4F87-891F-4C3C3C60CE4B}" destId="{086AA052-E5F3-49E3-AA52-3EA9B4E855AD}" srcOrd="6" destOrd="0" presId="urn:microsoft.com/office/officeart/2018/2/layout/IconCircleList"/>
    <dgm:cxn modelId="{4B380D7C-4C63-443B-9772-012785FC17A2}" type="presParOf" srcId="{086AA052-E5F3-49E3-AA52-3EA9B4E855AD}" destId="{19A317FF-04F6-40D5-89EE-FBCD2DCC4CBC}" srcOrd="0" destOrd="0" presId="urn:microsoft.com/office/officeart/2018/2/layout/IconCircleList"/>
    <dgm:cxn modelId="{8128C5ED-A5EB-4408-AFD4-FDAA97395968}" type="presParOf" srcId="{086AA052-E5F3-49E3-AA52-3EA9B4E855AD}" destId="{00172821-632C-4D28-85B6-9564BC6F6543}" srcOrd="1" destOrd="0" presId="urn:microsoft.com/office/officeart/2018/2/layout/IconCircleList"/>
    <dgm:cxn modelId="{39CEA5E0-896C-4DB4-BA33-894D5BF31912}" type="presParOf" srcId="{086AA052-E5F3-49E3-AA52-3EA9B4E855AD}" destId="{ECBABBEF-55D4-4AF3-8C91-A65F1A3E2763}" srcOrd="2" destOrd="0" presId="urn:microsoft.com/office/officeart/2018/2/layout/IconCircleList"/>
    <dgm:cxn modelId="{A801DCE6-7BA5-48F7-9A49-8D4F93CECF17}" type="presParOf" srcId="{086AA052-E5F3-49E3-AA52-3EA9B4E855AD}" destId="{550BDB43-7F32-478A-A17A-563A1D1D137F}"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C874716-20AA-4313-8589-4ACE47494E1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CC46F1F1-9F97-449C-B973-2D787E7E3CE0}">
      <dgm:prSet/>
      <dgm:spPr/>
      <dgm:t>
        <a:bodyPr/>
        <a:lstStyle/>
        <a:p>
          <a:r>
            <a:rPr lang="en-US" dirty="0">
              <a:solidFill>
                <a:schemeClr val="tx1"/>
              </a:solidFill>
            </a:rPr>
            <a:t>The purpose of the HRP is to identify NA members whose skills, talents, and experience support their ability to be most qualified as Florida Regional Service Committee of NA trusted servants. </a:t>
          </a:r>
        </a:p>
      </dgm:t>
    </dgm:pt>
    <dgm:pt modelId="{FC985913-A9A3-4A1E-BCEA-D882FDFFD46E}" type="parTrans" cxnId="{C8F08EB1-6737-4AAC-8F9E-A007918DCE9E}">
      <dgm:prSet/>
      <dgm:spPr/>
      <dgm:t>
        <a:bodyPr/>
        <a:lstStyle/>
        <a:p>
          <a:endParaRPr lang="en-US">
            <a:solidFill>
              <a:schemeClr val="tx1"/>
            </a:solidFill>
          </a:endParaRPr>
        </a:p>
      </dgm:t>
    </dgm:pt>
    <dgm:pt modelId="{F63D411D-2F54-426B-9B12-57CE30BB060B}" type="sibTrans" cxnId="{C8F08EB1-6737-4AAC-8F9E-A007918DCE9E}">
      <dgm:prSet/>
      <dgm:spPr/>
      <dgm:t>
        <a:bodyPr/>
        <a:lstStyle/>
        <a:p>
          <a:endParaRPr lang="en-US">
            <a:solidFill>
              <a:schemeClr val="tx1"/>
            </a:solidFill>
          </a:endParaRPr>
        </a:p>
      </dgm:t>
    </dgm:pt>
    <dgm:pt modelId="{CD3087F5-CECD-4026-9A65-5877019AC490}">
      <dgm:prSet/>
      <dgm:spPr/>
      <dgm:t>
        <a:bodyPr/>
        <a:lstStyle/>
        <a:p>
          <a:r>
            <a:rPr lang="en-US" dirty="0">
              <a:solidFill>
                <a:schemeClr val="tx1"/>
              </a:solidFill>
            </a:rPr>
            <a:t>The panel is responsible for forwarding to the Florida Regional Service Committee a list of those most qualified candidates (nominees) for consideration and selection by the FRSC. </a:t>
          </a:r>
        </a:p>
      </dgm:t>
    </dgm:pt>
    <dgm:pt modelId="{DA852CEB-036B-455E-9E7C-CA78E7AB2973}" type="parTrans" cxnId="{E8C3526D-529D-4B8F-99AE-5E409B93389C}">
      <dgm:prSet/>
      <dgm:spPr/>
      <dgm:t>
        <a:bodyPr/>
        <a:lstStyle/>
        <a:p>
          <a:endParaRPr lang="en-US">
            <a:solidFill>
              <a:schemeClr val="tx1"/>
            </a:solidFill>
          </a:endParaRPr>
        </a:p>
      </dgm:t>
    </dgm:pt>
    <dgm:pt modelId="{6C20FBC5-4A4F-4DDB-BDA5-FE4E2F408384}" type="sibTrans" cxnId="{E8C3526D-529D-4B8F-99AE-5E409B93389C}">
      <dgm:prSet/>
      <dgm:spPr/>
      <dgm:t>
        <a:bodyPr/>
        <a:lstStyle/>
        <a:p>
          <a:endParaRPr lang="en-US">
            <a:solidFill>
              <a:schemeClr val="tx1"/>
            </a:solidFill>
          </a:endParaRPr>
        </a:p>
      </dgm:t>
    </dgm:pt>
    <dgm:pt modelId="{1DC33A2A-ED59-4928-B176-390697214E75}">
      <dgm:prSet/>
      <dgm:spPr/>
      <dgm:t>
        <a:bodyPr/>
        <a:lstStyle/>
        <a:p>
          <a:r>
            <a:rPr lang="en-US" dirty="0">
              <a:solidFill>
                <a:schemeClr val="tx1"/>
              </a:solidFill>
            </a:rPr>
            <a:t>The HRP also administers the Volunteer Pool, a resource identifying potential candidates for FRSC trusted servant positions, workgroups, or other FRSC assignments. </a:t>
          </a:r>
        </a:p>
      </dgm:t>
    </dgm:pt>
    <dgm:pt modelId="{B66EADB7-3C52-415F-92DB-E92513568E74}" type="parTrans" cxnId="{CC639AA4-0607-43AE-BCDE-DB20DFC2981E}">
      <dgm:prSet/>
      <dgm:spPr/>
      <dgm:t>
        <a:bodyPr/>
        <a:lstStyle/>
        <a:p>
          <a:endParaRPr lang="en-US">
            <a:solidFill>
              <a:schemeClr val="tx1"/>
            </a:solidFill>
          </a:endParaRPr>
        </a:p>
      </dgm:t>
    </dgm:pt>
    <dgm:pt modelId="{6EE01D3A-8B89-4D90-A9A9-D591421C03FF}" type="sibTrans" cxnId="{CC639AA4-0607-43AE-BCDE-DB20DFC2981E}">
      <dgm:prSet/>
      <dgm:spPr/>
      <dgm:t>
        <a:bodyPr/>
        <a:lstStyle/>
        <a:p>
          <a:endParaRPr lang="en-US">
            <a:solidFill>
              <a:schemeClr val="tx1"/>
            </a:solidFill>
          </a:endParaRPr>
        </a:p>
      </dgm:t>
    </dgm:pt>
    <dgm:pt modelId="{44DA4CE0-5747-4D6B-BEE1-2B7825CA99F9}">
      <dgm:prSet/>
      <dgm:spPr/>
      <dgm:t>
        <a:bodyPr/>
        <a:lstStyle/>
        <a:p>
          <a:r>
            <a:rPr lang="en-US" dirty="0">
              <a:solidFill>
                <a:schemeClr val="tx1"/>
              </a:solidFill>
            </a:rPr>
            <a:t>The HRP will consist of up to five members elected by majority vote of the FRSC or 2/3 majority if running unopposed.</a:t>
          </a:r>
        </a:p>
      </dgm:t>
    </dgm:pt>
    <dgm:pt modelId="{38E4CAE0-3486-455D-BB1F-9FB945AD39FB}" type="parTrans" cxnId="{8FE26B1A-FC28-4CD1-B299-3A188888F77B}">
      <dgm:prSet/>
      <dgm:spPr/>
      <dgm:t>
        <a:bodyPr/>
        <a:lstStyle/>
        <a:p>
          <a:endParaRPr lang="en-US">
            <a:solidFill>
              <a:schemeClr val="tx1"/>
            </a:solidFill>
          </a:endParaRPr>
        </a:p>
      </dgm:t>
    </dgm:pt>
    <dgm:pt modelId="{FA70E303-9B35-4226-ACB6-873C8C0C65A3}" type="sibTrans" cxnId="{8FE26B1A-FC28-4CD1-B299-3A188888F77B}">
      <dgm:prSet/>
      <dgm:spPr/>
      <dgm:t>
        <a:bodyPr/>
        <a:lstStyle/>
        <a:p>
          <a:endParaRPr lang="en-US">
            <a:solidFill>
              <a:schemeClr val="tx1"/>
            </a:solidFill>
          </a:endParaRPr>
        </a:p>
      </dgm:t>
    </dgm:pt>
    <dgm:pt modelId="{0BFC2DC4-EE53-654E-B316-ACEECDEC9B8F}" type="pres">
      <dgm:prSet presAssocID="{0C874716-20AA-4313-8589-4ACE47494E1E}" presName="linear" presStyleCnt="0">
        <dgm:presLayoutVars>
          <dgm:animLvl val="lvl"/>
          <dgm:resizeHandles val="exact"/>
        </dgm:presLayoutVars>
      </dgm:prSet>
      <dgm:spPr/>
    </dgm:pt>
    <dgm:pt modelId="{E2B88C17-6F0B-3C41-88B0-E4B692BCB54C}" type="pres">
      <dgm:prSet presAssocID="{CC46F1F1-9F97-449C-B973-2D787E7E3CE0}" presName="parentText" presStyleLbl="node1" presStyleIdx="0" presStyleCnt="4">
        <dgm:presLayoutVars>
          <dgm:chMax val="0"/>
          <dgm:bulletEnabled val="1"/>
        </dgm:presLayoutVars>
      </dgm:prSet>
      <dgm:spPr/>
    </dgm:pt>
    <dgm:pt modelId="{591F19F6-A463-6748-833F-198F97FB7038}" type="pres">
      <dgm:prSet presAssocID="{F63D411D-2F54-426B-9B12-57CE30BB060B}" presName="spacer" presStyleCnt="0"/>
      <dgm:spPr/>
    </dgm:pt>
    <dgm:pt modelId="{5845A1DC-7E5F-2E49-A530-DD74BA1DB16E}" type="pres">
      <dgm:prSet presAssocID="{CD3087F5-CECD-4026-9A65-5877019AC490}" presName="parentText" presStyleLbl="node1" presStyleIdx="1" presStyleCnt="4">
        <dgm:presLayoutVars>
          <dgm:chMax val="0"/>
          <dgm:bulletEnabled val="1"/>
        </dgm:presLayoutVars>
      </dgm:prSet>
      <dgm:spPr/>
    </dgm:pt>
    <dgm:pt modelId="{E24CEDDE-3F45-8741-BB4B-3BD201F2F300}" type="pres">
      <dgm:prSet presAssocID="{6C20FBC5-4A4F-4DDB-BDA5-FE4E2F408384}" presName="spacer" presStyleCnt="0"/>
      <dgm:spPr/>
    </dgm:pt>
    <dgm:pt modelId="{AD210CFA-443E-1D44-8EF5-FE0362889AD4}" type="pres">
      <dgm:prSet presAssocID="{1DC33A2A-ED59-4928-B176-390697214E75}" presName="parentText" presStyleLbl="node1" presStyleIdx="2" presStyleCnt="4">
        <dgm:presLayoutVars>
          <dgm:chMax val="0"/>
          <dgm:bulletEnabled val="1"/>
        </dgm:presLayoutVars>
      </dgm:prSet>
      <dgm:spPr/>
    </dgm:pt>
    <dgm:pt modelId="{642F0672-14BE-C14D-ADA6-69B94DB0F4B5}" type="pres">
      <dgm:prSet presAssocID="{6EE01D3A-8B89-4D90-A9A9-D591421C03FF}" presName="spacer" presStyleCnt="0"/>
      <dgm:spPr/>
    </dgm:pt>
    <dgm:pt modelId="{C9AF31C3-614C-A546-9857-CB6DFC639D7A}" type="pres">
      <dgm:prSet presAssocID="{44DA4CE0-5747-4D6B-BEE1-2B7825CA99F9}" presName="parentText" presStyleLbl="node1" presStyleIdx="3" presStyleCnt="4">
        <dgm:presLayoutVars>
          <dgm:chMax val="0"/>
          <dgm:bulletEnabled val="1"/>
        </dgm:presLayoutVars>
      </dgm:prSet>
      <dgm:spPr/>
    </dgm:pt>
  </dgm:ptLst>
  <dgm:cxnLst>
    <dgm:cxn modelId="{1B564302-7BEB-D94A-9642-DFAEFB2DB10D}" type="presOf" srcId="{0C874716-20AA-4313-8589-4ACE47494E1E}" destId="{0BFC2DC4-EE53-654E-B316-ACEECDEC9B8F}" srcOrd="0" destOrd="0" presId="urn:microsoft.com/office/officeart/2005/8/layout/vList2"/>
    <dgm:cxn modelId="{F68BE704-EF9F-704F-855E-BFDCE29A46BB}" type="presOf" srcId="{CD3087F5-CECD-4026-9A65-5877019AC490}" destId="{5845A1DC-7E5F-2E49-A530-DD74BA1DB16E}" srcOrd="0" destOrd="0" presId="urn:microsoft.com/office/officeart/2005/8/layout/vList2"/>
    <dgm:cxn modelId="{5A53FD0F-10E7-1A42-9367-F2094F190614}" type="presOf" srcId="{1DC33A2A-ED59-4928-B176-390697214E75}" destId="{AD210CFA-443E-1D44-8EF5-FE0362889AD4}" srcOrd="0" destOrd="0" presId="urn:microsoft.com/office/officeart/2005/8/layout/vList2"/>
    <dgm:cxn modelId="{8FE26B1A-FC28-4CD1-B299-3A188888F77B}" srcId="{0C874716-20AA-4313-8589-4ACE47494E1E}" destId="{44DA4CE0-5747-4D6B-BEE1-2B7825CA99F9}" srcOrd="3" destOrd="0" parTransId="{38E4CAE0-3486-455D-BB1F-9FB945AD39FB}" sibTransId="{FA70E303-9B35-4226-ACB6-873C8C0C65A3}"/>
    <dgm:cxn modelId="{912ACA2C-67CD-A04C-87CD-E0282FA7407B}" type="presOf" srcId="{44DA4CE0-5747-4D6B-BEE1-2B7825CA99F9}" destId="{C9AF31C3-614C-A546-9857-CB6DFC639D7A}" srcOrd="0" destOrd="0" presId="urn:microsoft.com/office/officeart/2005/8/layout/vList2"/>
    <dgm:cxn modelId="{E8C3526D-529D-4B8F-99AE-5E409B93389C}" srcId="{0C874716-20AA-4313-8589-4ACE47494E1E}" destId="{CD3087F5-CECD-4026-9A65-5877019AC490}" srcOrd="1" destOrd="0" parTransId="{DA852CEB-036B-455E-9E7C-CA78E7AB2973}" sibTransId="{6C20FBC5-4A4F-4DDB-BDA5-FE4E2F408384}"/>
    <dgm:cxn modelId="{0A8BA172-DF05-444D-94C6-E5D22F81F6EC}" type="presOf" srcId="{CC46F1F1-9F97-449C-B973-2D787E7E3CE0}" destId="{E2B88C17-6F0B-3C41-88B0-E4B692BCB54C}" srcOrd="0" destOrd="0" presId="urn:microsoft.com/office/officeart/2005/8/layout/vList2"/>
    <dgm:cxn modelId="{CC639AA4-0607-43AE-BCDE-DB20DFC2981E}" srcId="{0C874716-20AA-4313-8589-4ACE47494E1E}" destId="{1DC33A2A-ED59-4928-B176-390697214E75}" srcOrd="2" destOrd="0" parTransId="{B66EADB7-3C52-415F-92DB-E92513568E74}" sibTransId="{6EE01D3A-8B89-4D90-A9A9-D591421C03FF}"/>
    <dgm:cxn modelId="{C8F08EB1-6737-4AAC-8F9E-A007918DCE9E}" srcId="{0C874716-20AA-4313-8589-4ACE47494E1E}" destId="{CC46F1F1-9F97-449C-B973-2D787E7E3CE0}" srcOrd="0" destOrd="0" parTransId="{FC985913-A9A3-4A1E-BCEA-D882FDFFD46E}" sibTransId="{F63D411D-2F54-426B-9B12-57CE30BB060B}"/>
    <dgm:cxn modelId="{BCF3E0B1-2A72-0E4B-BB47-9DE3547BB67C}" type="presParOf" srcId="{0BFC2DC4-EE53-654E-B316-ACEECDEC9B8F}" destId="{E2B88C17-6F0B-3C41-88B0-E4B692BCB54C}" srcOrd="0" destOrd="0" presId="urn:microsoft.com/office/officeart/2005/8/layout/vList2"/>
    <dgm:cxn modelId="{0288BE8E-ACFA-3B46-BD25-F63538AE5E1E}" type="presParOf" srcId="{0BFC2DC4-EE53-654E-B316-ACEECDEC9B8F}" destId="{591F19F6-A463-6748-833F-198F97FB7038}" srcOrd="1" destOrd="0" presId="urn:microsoft.com/office/officeart/2005/8/layout/vList2"/>
    <dgm:cxn modelId="{83193ABF-0FBB-524D-BCC5-95186B40F568}" type="presParOf" srcId="{0BFC2DC4-EE53-654E-B316-ACEECDEC9B8F}" destId="{5845A1DC-7E5F-2E49-A530-DD74BA1DB16E}" srcOrd="2" destOrd="0" presId="urn:microsoft.com/office/officeart/2005/8/layout/vList2"/>
    <dgm:cxn modelId="{F0BE50E5-8256-4D48-B187-AB04CE4AAAE2}" type="presParOf" srcId="{0BFC2DC4-EE53-654E-B316-ACEECDEC9B8F}" destId="{E24CEDDE-3F45-8741-BB4B-3BD201F2F300}" srcOrd="3" destOrd="0" presId="urn:microsoft.com/office/officeart/2005/8/layout/vList2"/>
    <dgm:cxn modelId="{62DE22E1-E53C-9A4D-A8EC-90D9895A1E15}" type="presParOf" srcId="{0BFC2DC4-EE53-654E-B316-ACEECDEC9B8F}" destId="{AD210CFA-443E-1D44-8EF5-FE0362889AD4}" srcOrd="4" destOrd="0" presId="urn:microsoft.com/office/officeart/2005/8/layout/vList2"/>
    <dgm:cxn modelId="{16B46C3B-1541-7541-B686-5189281482D3}" type="presParOf" srcId="{0BFC2DC4-EE53-654E-B316-ACEECDEC9B8F}" destId="{642F0672-14BE-C14D-ADA6-69B94DB0F4B5}" srcOrd="5" destOrd="0" presId="urn:microsoft.com/office/officeart/2005/8/layout/vList2"/>
    <dgm:cxn modelId="{A281B3CA-D6F7-D849-8FD6-4B71696E3CF4}" type="presParOf" srcId="{0BFC2DC4-EE53-654E-B316-ACEECDEC9B8F}" destId="{C9AF31C3-614C-A546-9857-CB6DFC639D7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78A3A2-7491-4301-8ABD-41114B07E7D1}"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C1074265-1698-4168-B496-8C2822A43BAF}">
      <dgm:prSet/>
      <dgm:spPr/>
      <dgm:t>
        <a:bodyPr/>
        <a:lstStyle/>
        <a:p>
          <a:r>
            <a:rPr lang="en-US" b="1" dirty="0">
              <a:solidFill>
                <a:schemeClr val="tx1"/>
              </a:solidFill>
            </a:rPr>
            <a:t>Group Service Representative: </a:t>
          </a:r>
          <a:r>
            <a:rPr lang="en-US" dirty="0">
              <a:solidFill>
                <a:schemeClr val="tx1"/>
              </a:solidFill>
            </a:rPr>
            <a:t>Trusted servant elected by an NA group to participate on its behalf at the ASC or other local service body.</a:t>
          </a:r>
        </a:p>
      </dgm:t>
    </dgm:pt>
    <dgm:pt modelId="{D58461A6-24FC-4E7E-801D-5AB42F5C15AB}" type="parTrans" cxnId="{1A68272F-34FE-436E-8B3C-73D5B01C241C}">
      <dgm:prSet/>
      <dgm:spPr/>
      <dgm:t>
        <a:bodyPr/>
        <a:lstStyle/>
        <a:p>
          <a:endParaRPr lang="en-US">
            <a:solidFill>
              <a:schemeClr val="tx1"/>
            </a:solidFill>
          </a:endParaRPr>
        </a:p>
      </dgm:t>
    </dgm:pt>
    <dgm:pt modelId="{9929291C-0881-4CB7-B22A-B7A53932AF93}" type="sibTrans" cxnId="{1A68272F-34FE-436E-8B3C-73D5B01C241C}">
      <dgm:prSet/>
      <dgm:spPr/>
      <dgm:t>
        <a:bodyPr/>
        <a:lstStyle/>
        <a:p>
          <a:endParaRPr lang="en-US">
            <a:solidFill>
              <a:schemeClr val="tx1"/>
            </a:solidFill>
          </a:endParaRPr>
        </a:p>
      </dgm:t>
    </dgm:pt>
    <dgm:pt modelId="{555C7B7F-F33C-4317-979E-CEA5EC926032}">
      <dgm:prSet/>
      <dgm:spPr/>
      <dgm:t>
        <a:bodyPr/>
        <a:lstStyle/>
        <a:p>
          <a:r>
            <a:rPr lang="en-US" dirty="0">
              <a:solidFill>
                <a:schemeClr val="tx1"/>
              </a:solidFill>
            </a:rPr>
            <a:t>The GSR is a representative at local service meetings. Groups and their members rely on their GSRs to stay connected with other groups in an NA community and to the rest of NA. As one member put it: </a:t>
          </a:r>
        </a:p>
      </dgm:t>
    </dgm:pt>
    <dgm:pt modelId="{668ACC19-2865-400D-8E11-B1FE901155DC}" type="parTrans" cxnId="{F3A96163-6895-4E3E-9B38-5BA74A1144EC}">
      <dgm:prSet/>
      <dgm:spPr/>
      <dgm:t>
        <a:bodyPr/>
        <a:lstStyle/>
        <a:p>
          <a:endParaRPr lang="en-US">
            <a:solidFill>
              <a:schemeClr val="tx1"/>
            </a:solidFill>
          </a:endParaRPr>
        </a:p>
      </dgm:t>
    </dgm:pt>
    <dgm:pt modelId="{FA50BA61-4230-4D8A-B9E6-8C91778261C0}" type="sibTrans" cxnId="{F3A96163-6895-4E3E-9B38-5BA74A1144EC}">
      <dgm:prSet/>
      <dgm:spPr/>
      <dgm:t>
        <a:bodyPr/>
        <a:lstStyle/>
        <a:p>
          <a:endParaRPr lang="en-US">
            <a:solidFill>
              <a:schemeClr val="tx1"/>
            </a:solidFill>
          </a:endParaRPr>
        </a:p>
      </dgm:t>
    </dgm:pt>
    <dgm:pt modelId="{5EAE4BC0-5FD6-4E34-86AE-8E9C5D0FECCC}">
      <dgm:prSet/>
      <dgm:spPr/>
      <dgm:t>
        <a:bodyPr/>
        <a:lstStyle/>
        <a:p>
          <a:r>
            <a:rPr lang="en-US" b="1">
              <a:solidFill>
                <a:schemeClr val="tx1"/>
              </a:solidFill>
            </a:rPr>
            <a:t>“For most newcomers in a meeting, NA will be as big or as small as the information the GSR provides to the group.” </a:t>
          </a:r>
          <a:endParaRPr lang="en-US">
            <a:solidFill>
              <a:schemeClr val="tx1"/>
            </a:solidFill>
          </a:endParaRPr>
        </a:p>
      </dgm:t>
    </dgm:pt>
    <dgm:pt modelId="{FDA6DE65-59B8-40A3-BEFC-2FD27F5A0A9B}" type="parTrans" cxnId="{901DA45B-310C-49EE-8F52-EF48E9BFE0B9}">
      <dgm:prSet/>
      <dgm:spPr/>
      <dgm:t>
        <a:bodyPr/>
        <a:lstStyle/>
        <a:p>
          <a:endParaRPr lang="en-US">
            <a:solidFill>
              <a:schemeClr val="tx1"/>
            </a:solidFill>
          </a:endParaRPr>
        </a:p>
      </dgm:t>
    </dgm:pt>
    <dgm:pt modelId="{3163FC83-73F9-45B6-9B5C-77846A9E605E}" type="sibTrans" cxnId="{901DA45B-310C-49EE-8F52-EF48E9BFE0B9}">
      <dgm:prSet/>
      <dgm:spPr/>
      <dgm:t>
        <a:bodyPr/>
        <a:lstStyle/>
        <a:p>
          <a:endParaRPr lang="en-US">
            <a:solidFill>
              <a:schemeClr val="tx1"/>
            </a:solidFill>
          </a:endParaRPr>
        </a:p>
      </dgm:t>
    </dgm:pt>
    <dgm:pt modelId="{82788029-F073-43B9-8754-BCB72C15E2D0}">
      <dgm:prSet/>
      <dgm:spPr/>
      <dgm:t>
        <a:bodyPr/>
        <a:lstStyle/>
        <a:p>
          <a:r>
            <a:rPr lang="en-US" b="1" dirty="0">
              <a:solidFill>
                <a:schemeClr val="tx1"/>
              </a:solidFill>
            </a:rPr>
            <a:t>The GSR will attend the ASC...</a:t>
          </a:r>
          <a:endParaRPr lang="en-US" dirty="0">
            <a:solidFill>
              <a:schemeClr val="tx1"/>
            </a:solidFill>
          </a:endParaRPr>
        </a:p>
      </dgm:t>
    </dgm:pt>
    <dgm:pt modelId="{A9DF90D4-D873-4002-9DCB-A6053F768B78}" type="parTrans" cxnId="{DD13FBC8-AD18-4597-9DBF-49393928567F}">
      <dgm:prSet/>
      <dgm:spPr/>
      <dgm:t>
        <a:bodyPr/>
        <a:lstStyle/>
        <a:p>
          <a:endParaRPr lang="en-US">
            <a:solidFill>
              <a:schemeClr val="tx1"/>
            </a:solidFill>
          </a:endParaRPr>
        </a:p>
      </dgm:t>
    </dgm:pt>
    <dgm:pt modelId="{18605D4C-959E-4D3E-AC5F-84B2D8A465B6}" type="sibTrans" cxnId="{DD13FBC8-AD18-4597-9DBF-49393928567F}">
      <dgm:prSet/>
      <dgm:spPr/>
      <dgm:t>
        <a:bodyPr/>
        <a:lstStyle/>
        <a:p>
          <a:endParaRPr lang="en-US">
            <a:solidFill>
              <a:schemeClr val="tx1"/>
            </a:solidFill>
          </a:endParaRPr>
        </a:p>
      </dgm:t>
    </dgm:pt>
    <dgm:pt modelId="{62544649-31A4-9D49-B759-9A43B6BB0E0E}" type="pres">
      <dgm:prSet presAssocID="{7A78A3A2-7491-4301-8ABD-41114B07E7D1}" presName="linear" presStyleCnt="0">
        <dgm:presLayoutVars>
          <dgm:animLvl val="lvl"/>
          <dgm:resizeHandles val="exact"/>
        </dgm:presLayoutVars>
      </dgm:prSet>
      <dgm:spPr/>
    </dgm:pt>
    <dgm:pt modelId="{FCB30B51-8C37-8442-AF3B-CAC6A97C3D8F}" type="pres">
      <dgm:prSet presAssocID="{C1074265-1698-4168-B496-8C2822A43BAF}" presName="parentText" presStyleLbl="node1" presStyleIdx="0" presStyleCnt="4">
        <dgm:presLayoutVars>
          <dgm:chMax val="0"/>
          <dgm:bulletEnabled val="1"/>
        </dgm:presLayoutVars>
      </dgm:prSet>
      <dgm:spPr/>
    </dgm:pt>
    <dgm:pt modelId="{7DA7C788-6B11-C446-9E6D-967DF0529A03}" type="pres">
      <dgm:prSet presAssocID="{9929291C-0881-4CB7-B22A-B7A53932AF93}" presName="spacer" presStyleCnt="0"/>
      <dgm:spPr/>
    </dgm:pt>
    <dgm:pt modelId="{F165D3D1-D69E-E94B-AC18-9F7125D29B1F}" type="pres">
      <dgm:prSet presAssocID="{555C7B7F-F33C-4317-979E-CEA5EC926032}" presName="parentText" presStyleLbl="node1" presStyleIdx="1" presStyleCnt="4">
        <dgm:presLayoutVars>
          <dgm:chMax val="0"/>
          <dgm:bulletEnabled val="1"/>
        </dgm:presLayoutVars>
      </dgm:prSet>
      <dgm:spPr/>
    </dgm:pt>
    <dgm:pt modelId="{1164D373-36AF-8243-819C-08C4FB75EE5E}" type="pres">
      <dgm:prSet presAssocID="{FA50BA61-4230-4D8A-B9E6-8C91778261C0}" presName="spacer" presStyleCnt="0"/>
      <dgm:spPr/>
    </dgm:pt>
    <dgm:pt modelId="{E6DE43F0-0A7C-2B45-8F83-40FF824F7EF3}" type="pres">
      <dgm:prSet presAssocID="{5EAE4BC0-5FD6-4E34-86AE-8E9C5D0FECCC}" presName="parentText" presStyleLbl="node1" presStyleIdx="2" presStyleCnt="4">
        <dgm:presLayoutVars>
          <dgm:chMax val="0"/>
          <dgm:bulletEnabled val="1"/>
        </dgm:presLayoutVars>
      </dgm:prSet>
      <dgm:spPr/>
    </dgm:pt>
    <dgm:pt modelId="{5038898A-348D-9D48-B8B0-F3A2D6A8E4FA}" type="pres">
      <dgm:prSet presAssocID="{3163FC83-73F9-45B6-9B5C-77846A9E605E}" presName="spacer" presStyleCnt="0"/>
      <dgm:spPr/>
    </dgm:pt>
    <dgm:pt modelId="{66BAE4B9-1A21-3E48-A26A-DA537D1E5F68}" type="pres">
      <dgm:prSet presAssocID="{82788029-F073-43B9-8754-BCB72C15E2D0}" presName="parentText" presStyleLbl="node1" presStyleIdx="3" presStyleCnt="4">
        <dgm:presLayoutVars>
          <dgm:chMax val="0"/>
          <dgm:bulletEnabled val="1"/>
        </dgm:presLayoutVars>
      </dgm:prSet>
      <dgm:spPr/>
    </dgm:pt>
  </dgm:ptLst>
  <dgm:cxnLst>
    <dgm:cxn modelId="{7712B819-30A5-DD4E-A2A9-C0D59A4151E0}" type="presOf" srcId="{C1074265-1698-4168-B496-8C2822A43BAF}" destId="{FCB30B51-8C37-8442-AF3B-CAC6A97C3D8F}" srcOrd="0" destOrd="0" presId="urn:microsoft.com/office/officeart/2005/8/layout/vList2"/>
    <dgm:cxn modelId="{1A68272F-34FE-436E-8B3C-73D5B01C241C}" srcId="{7A78A3A2-7491-4301-8ABD-41114B07E7D1}" destId="{C1074265-1698-4168-B496-8C2822A43BAF}" srcOrd="0" destOrd="0" parTransId="{D58461A6-24FC-4E7E-801D-5AB42F5C15AB}" sibTransId="{9929291C-0881-4CB7-B22A-B7A53932AF93}"/>
    <dgm:cxn modelId="{901DA45B-310C-49EE-8F52-EF48E9BFE0B9}" srcId="{7A78A3A2-7491-4301-8ABD-41114B07E7D1}" destId="{5EAE4BC0-5FD6-4E34-86AE-8E9C5D0FECCC}" srcOrd="2" destOrd="0" parTransId="{FDA6DE65-59B8-40A3-BEFC-2FD27F5A0A9B}" sibTransId="{3163FC83-73F9-45B6-9B5C-77846A9E605E}"/>
    <dgm:cxn modelId="{F3A96163-6895-4E3E-9B38-5BA74A1144EC}" srcId="{7A78A3A2-7491-4301-8ABD-41114B07E7D1}" destId="{555C7B7F-F33C-4317-979E-CEA5EC926032}" srcOrd="1" destOrd="0" parTransId="{668ACC19-2865-400D-8E11-B1FE901155DC}" sibTransId="{FA50BA61-4230-4D8A-B9E6-8C91778261C0}"/>
    <dgm:cxn modelId="{A6A0F455-2764-A24A-8D28-A7D91FE9ED21}" type="presOf" srcId="{82788029-F073-43B9-8754-BCB72C15E2D0}" destId="{66BAE4B9-1A21-3E48-A26A-DA537D1E5F68}" srcOrd="0" destOrd="0" presId="urn:microsoft.com/office/officeart/2005/8/layout/vList2"/>
    <dgm:cxn modelId="{DD13FBC8-AD18-4597-9DBF-49393928567F}" srcId="{7A78A3A2-7491-4301-8ABD-41114B07E7D1}" destId="{82788029-F073-43B9-8754-BCB72C15E2D0}" srcOrd="3" destOrd="0" parTransId="{A9DF90D4-D873-4002-9DCB-A6053F768B78}" sibTransId="{18605D4C-959E-4D3E-AC5F-84B2D8A465B6}"/>
    <dgm:cxn modelId="{D13F3CD1-4017-F44E-BAAB-7D6EF39ABE9B}" type="presOf" srcId="{5EAE4BC0-5FD6-4E34-86AE-8E9C5D0FECCC}" destId="{E6DE43F0-0A7C-2B45-8F83-40FF824F7EF3}" srcOrd="0" destOrd="0" presId="urn:microsoft.com/office/officeart/2005/8/layout/vList2"/>
    <dgm:cxn modelId="{980050E2-D0F4-834A-B77F-0C5ECD1A3897}" type="presOf" srcId="{555C7B7F-F33C-4317-979E-CEA5EC926032}" destId="{F165D3D1-D69E-E94B-AC18-9F7125D29B1F}" srcOrd="0" destOrd="0" presId="urn:microsoft.com/office/officeart/2005/8/layout/vList2"/>
    <dgm:cxn modelId="{6F2E93F4-776F-F049-B493-BC8D3D361DD3}" type="presOf" srcId="{7A78A3A2-7491-4301-8ABD-41114B07E7D1}" destId="{62544649-31A4-9D49-B759-9A43B6BB0E0E}" srcOrd="0" destOrd="0" presId="urn:microsoft.com/office/officeart/2005/8/layout/vList2"/>
    <dgm:cxn modelId="{F473DFF4-C4B0-E94A-9436-E01C8801337F}" type="presParOf" srcId="{62544649-31A4-9D49-B759-9A43B6BB0E0E}" destId="{FCB30B51-8C37-8442-AF3B-CAC6A97C3D8F}" srcOrd="0" destOrd="0" presId="urn:microsoft.com/office/officeart/2005/8/layout/vList2"/>
    <dgm:cxn modelId="{0485CD2A-1D1B-3A4C-81F4-2744D35BB590}" type="presParOf" srcId="{62544649-31A4-9D49-B759-9A43B6BB0E0E}" destId="{7DA7C788-6B11-C446-9E6D-967DF0529A03}" srcOrd="1" destOrd="0" presId="urn:microsoft.com/office/officeart/2005/8/layout/vList2"/>
    <dgm:cxn modelId="{A455E0BE-B769-424F-A7FF-89E8460E4B0C}" type="presParOf" srcId="{62544649-31A4-9D49-B759-9A43B6BB0E0E}" destId="{F165D3D1-D69E-E94B-AC18-9F7125D29B1F}" srcOrd="2" destOrd="0" presId="urn:microsoft.com/office/officeart/2005/8/layout/vList2"/>
    <dgm:cxn modelId="{2742E5D5-68BF-0245-82CF-F5FB9A959E9A}" type="presParOf" srcId="{62544649-31A4-9D49-B759-9A43B6BB0E0E}" destId="{1164D373-36AF-8243-819C-08C4FB75EE5E}" srcOrd="3" destOrd="0" presId="urn:microsoft.com/office/officeart/2005/8/layout/vList2"/>
    <dgm:cxn modelId="{FE317AC2-3E9A-9A4F-B761-6969A39A69D3}" type="presParOf" srcId="{62544649-31A4-9D49-B759-9A43B6BB0E0E}" destId="{E6DE43F0-0A7C-2B45-8F83-40FF824F7EF3}" srcOrd="4" destOrd="0" presId="urn:microsoft.com/office/officeart/2005/8/layout/vList2"/>
    <dgm:cxn modelId="{520B4C1D-C8C6-9640-9E93-1C8A1575A777}" type="presParOf" srcId="{62544649-31A4-9D49-B759-9A43B6BB0E0E}" destId="{5038898A-348D-9D48-B8B0-F3A2D6A8E4FA}" srcOrd="5" destOrd="0" presId="urn:microsoft.com/office/officeart/2005/8/layout/vList2"/>
    <dgm:cxn modelId="{6097FAEC-A082-034D-879D-F761605E1537}" type="presParOf" srcId="{62544649-31A4-9D49-B759-9A43B6BB0E0E}" destId="{66BAE4B9-1A21-3E48-A26A-DA537D1E5F6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C874716-20AA-4313-8589-4ACE47494E1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CC46F1F1-9F97-449C-B973-2D787E7E3CE0}">
      <dgm:prSet custT="1"/>
      <dgm:spPr/>
      <dgm:t>
        <a:bodyPr/>
        <a:lstStyle/>
        <a:p>
          <a:r>
            <a:rPr lang="en-US" sz="1600" dirty="0">
              <a:solidFill>
                <a:schemeClr val="tx1"/>
              </a:solidFill>
            </a:rPr>
            <a:t>The FDG consists of the Fellowship Development Leader, Co-Leader, Resource Coordinators: Information Technology, Corrections, Public Relations, and Hospitals &amp; Institutions.</a:t>
          </a:r>
        </a:p>
      </dgm:t>
    </dgm:pt>
    <dgm:pt modelId="{FC985913-A9A3-4A1E-BCEA-D882FDFFD46E}" type="parTrans" cxnId="{C8F08EB1-6737-4AAC-8F9E-A007918DCE9E}">
      <dgm:prSet/>
      <dgm:spPr/>
      <dgm:t>
        <a:bodyPr/>
        <a:lstStyle/>
        <a:p>
          <a:endParaRPr lang="en-US">
            <a:solidFill>
              <a:schemeClr val="tx1"/>
            </a:solidFill>
          </a:endParaRPr>
        </a:p>
      </dgm:t>
    </dgm:pt>
    <dgm:pt modelId="{F63D411D-2F54-426B-9B12-57CE30BB060B}" type="sibTrans" cxnId="{C8F08EB1-6737-4AAC-8F9E-A007918DCE9E}">
      <dgm:prSet/>
      <dgm:spPr/>
      <dgm:t>
        <a:bodyPr/>
        <a:lstStyle/>
        <a:p>
          <a:endParaRPr lang="en-US">
            <a:solidFill>
              <a:schemeClr val="tx1"/>
            </a:solidFill>
          </a:endParaRPr>
        </a:p>
      </dgm:t>
    </dgm:pt>
    <dgm:pt modelId="{CD3087F5-CECD-4026-9A65-5877019AC490}">
      <dgm:prSet custT="1"/>
      <dgm:spPr/>
      <dgm:t>
        <a:bodyPr/>
        <a:lstStyle/>
        <a:p>
          <a:r>
            <a:rPr lang="en-US" sz="1600" dirty="0">
              <a:solidFill>
                <a:schemeClr val="tx1"/>
              </a:solidFill>
            </a:rPr>
            <a:t>Fellowship Development meets on the Saturday of FRSC weekend. The FD Leader and Co-leader facilitate the Area Concerns, FD workgroups reports, and creation of new workgroups.</a:t>
          </a:r>
        </a:p>
      </dgm:t>
    </dgm:pt>
    <dgm:pt modelId="{DA852CEB-036B-455E-9E7C-CA78E7AB2973}" type="parTrans" cxnId="{E8C3526D-529D-4B8F-99AE-5E409B93389C}">
      <dgm:prSet/>
      <dgm:spPr/>
      <dgm:t>
        <a:bodyPr/>
        <a:lstStyle/>
        <a:p>
          <a:endParaRPr lang="en-US">
            <a:solidFill>
              <a:schemeClr val="tx1"/>
            </a:solidFill>
          </a:endParaRPr>
        </a:p>
      </dgm:t>
    </dgm:pt>
    <dgm:pt modelId="{6C20FBC5-4A4F-4DDB-BDA5-FE4E2F408384}" type="sibTrans" cxnId="{E8C3526D-529D-4B8F-99AE-5E409B93389C}">
      <dgm:prSet/>
      <dgm:spPr/>
      <dgm:t>
        <a:bodyPr/>
        <a:lstStyle/>
        <a:p>
          <a:endParaRPr lang="en-US">
            <a:solidFill>
              <a:schemeClr val="tx1"/>
            </a:solidFill>
          </a:endParaRPr>
        </a:p>
      </dgm:t>
    </dgm:pt>
    <dgm:pt modelId="{44DA4CE0-5747-4D6B-BEE1-2B7825CA99F9}">
      <dgm:prSet/>
      <dgm:spPr/>
      <dgm:t>
        <a:bodyPr/>
        <a:lstStyle/>
        <a:p>
          <a:r>
            <a:rPr lang="en-US" dirty="0">
              <a:solidFill>
                <a:schemeClr val="tx1"/>
              </a:solidFill>
            </a:rPr>
            <a:t>The FDG consists of the Fellowship Development Leader, Co-Leader, Resource Coordinators: Information Technology, Corrections, Public Relations, and Hospitals &amp; Institutions.</a:t>
          </a:r>
        </a:p>
      </dgm:t>
    </dgm:pt>
    <dgm:pt modelId="{38E4CAE0-3486-455D-BB1F-9FB945AD39FB}" type="parTrans" cxnId="{8FE26B1A-FC28-4CD1-B299-3A188888F77B}">
      <dgm:prSet/>
      <dgm:spPr/>
      <dgm:t>
        <a:bodyPr/>
        <a:lstStyle/>
        <a:p>
          <a:endParaRPr lang="en-US">
            <a:solidFill>
              <a:schemeClr val="tx1"/>
            </a:solidFill>
          </a:endParaRPr>
        </a:p>
      </dgm:t>
    </dgm:pt>
    <dgm:pt modelId="{FA70E303-9B35-4226-ACB6-873C8C0C65A3}" type="sibTrans" cxnId="{8FE26B1A-FC28-4CD1-B299-3A188888F77B}">
      <dgm:prSet/>
      <dgm:spPr/>
      <dgm:t>
        <a:bodyPr/>
        <a:lstStyle/>
        <a:p>
          <a:endParaRPr lang="en-US">
            <a:solidFill>
              <a:schemeClr val="tx1"/>
            </a:solidFill>
          </a:endParaRPr>
        </a:p>
      </dgm:t>
    </dgm:pt>
    <dgm:pt modelId="{0BFC2DC4-EE53-654E-B316-ACEECDEC9B8F}" type="pres">
      <dgm:prSet presAssocID="{0C874716-20AA-4313-8589-4ACE47494E1E}" presName="linear" presStyleCnt="0">
        <dgm:presLayoutVars>
          <dgm:animLvl val="lvl"/>
          <dgm:resizeHandles val="exact"/>
        </dgm:presLayoutVars>
      </dgm:prSet>
      <dgm:spPr/>
    </dgm:pt>
    <dgm:pt modelId="{E2B88C17-6F0B-3C41-88B0-E4B692BCB54C}" type="pres">
      <dgm:prSet presAssocID="{CC46F1F1-9F97-449C-B973-2D787E7E3CE0}" presName="parentText" presStyleLbl="node1" presStyleIdx="0" presStyleCnt="3" custScaleY="22288" custLinFactY="-16478" custLinFactNeighborY="-100000">
        <dgm:presLayoutVars>
          <dgm:chMax val="0"/>
          <dgm:bulletEnabled val="1"/>
        </dgm:presLayoutVars>
      </dgm:prSet>
      <dgm:spPr/>
    </dgm:pt>
    <dgm:pt modelId="{591F19F6-A463-6748-833F-198F97FB7038}" type="pres">
      <dgm:prSet presAssocID="{F63D411D-2F54-426B-9B12-57CE30BB060B}" presName="spacer" presStyleCnt="0"/>
      <dgm:spPr/>
    </dgm:pt>
    <dgm:pt modelId="{5845A1DC-7E5F-2E49-A530-DD74BA1DB16E}" type="pres">
      <dgm:prSet presAssocID="{CD3087F5-CECD-4026-9A65-5877019AC490}" presName="parentText" presStyleLbl="node1" presStyleIdx="1" presStyleCnt="3" custAng="0" custScaleY="29136" custLinFactNeighborY="21948">
        <dgm:presLayoutVars>
          <dgm:chMax val="0"/>
          <dgm:bulletEnabled val="1"/>
        </dgm:presLayoutVars>
      </dgm:prSet>
      <dgm:spPr/>
    </dgm:pt>
    <dgm:pt modelId="{E24CEDDE-3F45-8741-BB4B-3BD201F2F300}" type="pres">
      <dgm:prSet presAssocID="{6C20FBC5-4A4F-4DDB-BDA5-FE4E2F408384}" presName="spacer" presStyleCnt="0"/>
      <dgm:spPr/>
    </dgm:pt>
    <dgm:pt modelId="{C9AF31C3-614C-A546-9857-CB6DFC639D7A}" type="pres">
      <dgm:prSet presAssocID="{44DA4CE0-5747-4D6B-BEE1-2B7825CA99F9}" presName="parentText" presStyleLbl="node1" presStyleIdx="2" presStyleCnt="3" custScaleY="20521">
        <dgm:presLayoutVars>
          <dgm:chMax val="0"/>
          <dgm:bulletEnabled val="1"/>
        </dgm:presLayoutVars>
      </dgm:prSet>
      <dgm:spPr/>
    </dgm:pt>
  </dgm:ptLst>
  <dgm:cxnLst>
    <dgm:cxn modelId="{1B564302-7BEB-D94A-9642-DFAEFB2DB10D}" type="presOf" srcId="{0C874716-20AA-4313-8589-4ACE47494E1E}" destId="{0BFC2DC4-EE53-654E-B316-ACEECDEC9B8F}" srcOrd="0" destOrd="0" presId="urn:microsoft.com/office/officeart/2005/8/layout/vList2"/>
    <dgm:cxn modelId="{F68BE704-EF9F-704F-855E-BFDCE29A46BB}" type="presOf" srcId="{CD3087F5-CECD-4026-9A65-5877019AC490}" destId="{5845A1DC-7E5F-2E49-A530-DD74BA1DB16E}" srcOrd="0" destOrd="0" presId="urn:microsoft.com/office/officeart/2005/8/layout/vList2"/>
    <dgm:cxn modelId="{8FE26B1A-FC28-4CD1-B299-3A188888F77B}" srcId="{0C874716-20AA-4313-8589-4ACE47494E1E}" destId="{44DA4CE0-5747-4D6B-BEE1-2B7825CA99F9}" srcOrd="2" destOrd="0" parTransId="{38E4CAE0-3486-455D-BB1F-9FB945AD39FB}" sibTransId="{FA70E303-9B35-4226-ACB6-873C8C0C65A3}"/>
    <dgm:cxn modelId="{912ACA2C-67CD-A04C-87CD-E0282FA7407B}" type="presOf" srcId="{44DA4CE0-5747-4D6B-BEE1-2B7825CA99F9}" destId="{C9AF31C3-614C-A546-9857-CB6DFC639D7A}" srcOrd="0" destOrd="0" presId="urn:microsoft.com/office/officeart/2005/8/layout/vList2"/>
    <dgm:cxn modelId="{E8C3526D-529D-4B8F-99AE-5E409B93389C}" srcId="{0C874716-20AA-4313-8589-4ACE47494E1E}" destId="{CD3087F5-CECD-4026-9A65-5877019AC490}" srcOrd="1" destOrd="0" parTransId="{DA852CEB-036B-455E-9E7C-CA78E7AB2973}" sibTransId="{6C20FBC5-4A4F-4DDB-BDA5-FE4E2F408384}"/>
    <dgm:cxn modelId="{0A8BA172-DF05-444D-94C6-E5D22F81F6EC}" type="presOf" srcId="{CC46F1F1-9F97-449C-B973-2D787E7E3CE0}" destId="{E2B88C17-6F0B-3C41-88B0-E4B692BCB54C}" srcOrd="0" destOrd="0" presId="urn:microsoft.com/office/officeart/2005/8/layout/vList2"/>
    <dgm:cxn modelId="{C8F08EB1-6737-4AAC-8F9E-A007918DCE9E}" srcId="{0C874716-20AA-4313-8589-4ACE47494E1E}" destId="{CC46F1F1-9F97-449C-B973-2D787E7E3CE0}" srcOrd="0" destOrd="0" parTransId="{FC985913-A9A3-4A1E-BCEA-D882FDFFD46E}" sibTransId="{F63D411D-2F54-426B-9B12-57CE30BB060B}"/>
    <dgm:cxn modelId="{BCF3E0B1-2A72-0E4B-BB47-9DE3547BB67C}" type="presParOf" srcId="{0BFC2DC4-EE53-654E-B316-ACEECDEC9B8F}" destId="{E2B88C17-6F0B-3C41-88B0-E4B692BCB54C}" srcOrd="0" destOrd="0" presId="urn:microsoft.com/office/officeart/2005/8/layout/vList2"/>
    <dgm:cxn modelId="{0288BE8E-ACFA-3B46-BD25-F63538AE5E1E}" type="presParOf" srcId="{0BFC2DC4-EE53-654E-B316-ACEECDEC9B8F}" destId="{591F19F6-A463-6748-833F-198F97FB7038}" srcOrd="1" destOrd="0" presId="urn:microsoft.com/office/officeart/2005/8/layout/vList2"/>
    <dgm:cxn modelId="{83193ABF-0FBB-524D-BCC5-95186B40F568}" type="presParOf" srcId="{0BFC2DC4-EE53-654E-B316-ACEECDEC9B8F}" destId="{5845A1DC-7E5F-2E49-A530-DD74BA1DB16E}" srcOrd="2" destOrd="0" presId="urn:microsoft.com/office/officeart/2005/8/layout/vList2"/>
    <dgm:cxn modelId="{F0BE50E5-8256-4D48-B187-AB04CE4AAAE2}" type="presParOf" srcId="{0BFC2DC4-EE53-654E-B316-ACEECDEC9B8F}" destId="{E24CEDDE-3F45-8741-BB4B-3BD201F2F300}" srcOrd="3" destOrd="0" presId="urn:microsoft.com/office/officeart/2005/8/layout/vList2"/>
    <dgm:cxn modelId="{A281B3CA-D6F7-D849-8FD6-4B71696E3CF4}" type="presParOf" srcId="{0BFC2DC4-EE53-654E-B316-ACEECDEC9B8F}" destId="{C9AF31C3-614C-A546-9857-CB6DFC639D7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C874716-20AA-4313-8589-4ACE47494E1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CC46F1F1-9F97-449C-B973-2D787E7E3CE0}">
      <dgm:prSet custT="1"/>
      <dgm:spPr/>
      <dgm:t>
        <a:bodyPr/>
        <a:lstStyle/>
        <a:p>
          <a:r>
            <a:rPr lang="en-US" sz="1600" dirty="0">
              <a:solidFill>
                <a:schemeClr val="tx1"/>
              </a:solidFill>
            </a:rPr>
            <a:t>The Admin Group consists of the Facilitator, Co-facilitator, FD Leader, Co-Leader, Regional Delegate, Alternate Delegate, Secretary, Alternate Secretary, Treasurer, Alternate Treasurer and FRHRP Leader.</a:t>
          </a:r>
        </a:p>
      </dgm:t>
    </dgm:pt>
    <dgm:pt modelId="{FC985913-A9A3-4A1E-BCEA-D882FDFFD46E}" type="parTrans" cxnId="{C8F08EB1-6737-4AAC-8F9E-A007918DCE9E}">
      <dgm:prSet/>
      <dgm:spPr/>
      <dgm:t>
        <a:bodyPr/>
        <a:lstStyle/>
        <a:p>
          <a:endParaRPr lang="en-US">
            <a:solidFill>
              <a:schemeClr val="tx1"/>
            </a:solidFill>
          </a:endParaRPr>
        </a:p>
      </dgm:t>
    </dgm:pt>
    <dgm:pt modelId="{F63D411D-2F54-426B-9B12-57CE30BB060B}" type="sibTrans" cxnId="{C8F08EB1-6737-4AAC-8F9E-A007918DCE9E}">
      <dgm:prSet/>
      <dgm:spPr/>
      <dgm:t>
        <a:bodyPr/>
        <a:lstStyle/>
        <a:p>
          <a:endParaRPr lang="en-US">
            <a:solidFill>
              <a:schemeClr val="tx1"/>
            </a:solidFill>
          </a:endParaRPr>
        </a:p>
      </dgm:t>
    </dgm:pt>
    <dgm:pt modelId="{CD3087F5-CECD-4026-9A65-5877019AC490}">
      <dgm:prSet custT="1"/>
      <dgm:spPr/>
      <dgm:t>
        <a:bodyPr/>
        <a:lstStyle/>
        <a:p>
          <a:r>
            <a:rPr lang="en-US" sz="1600" dirty="0">
              <a:solidFill>
                <a:schemeClr val="tx1"/>
              </a:solidFill>
            </a:rPr>
            <a:t>The Admin Group meets virtually on the 2</a:t>
          </a:r>
          <a:r>
            <a:rPr lang="en-US" sz="1600" baseline="30000" dirty="0">
              <a:solidFill>
                <a:schemeClr val="tx1"/>
              </a:solidFill>
            </a:rPr>
            <a:t>nd</a:t>
          </a:r>
          <a:r>
            <a:rPr lang="en-US" sz="1600" dirty="0">
              <a:solidFill>
                <a:schemeClr val="tx1"/>
              </a:solidFill>
            </a:rPr>
            <a:t> Tuesday of each month and as needed during FRSC weekends. Anyone is allowed to attend Admin meetings however, they will not have a voice or vote during the meeting process.</a:t>
          </a:r>
        </a:p>
      </dgm:t>
    </dgm:pt>
    <dgm:pt modelId="{DA852CEB-036B-455E-9E7C-CA78E7AB2973}" type="parTrans" cxnId="{E8C3526D-529D-4B8F-99AE-5E409B93389C}">
      <dgm:prSet/>
      <dgm:spPr/>
      <dgm:t>
        <a:bodyPr/>
        <a:lstStyle/>
        <a:p>
          <a:endParaRPr lang="en-US">
            <a:solidFill>
              <a:schemeClr val="tx1"/>
            </a:solidFill>
          </a:endParaRPr>
        </a:p>
      </dgm:t>
    </dgm:pt>
    <dgm:pt modelId="{6C20FBC5-4A4F-4DDB-BDA5-FE4E2F408384}" type="sibTrans" cxnId="{E8C3526D-529D-4B8F-99AE-5E409B93389C}">
      <dgm:prSet/>
      <dgm:spPr/>
      <dgm:t>
        <a:bodyPr/>
        <a:lstStyle/>
        <a:p>
          <a:endParaRPr lang="en-US">
            <a:solidFill>
              <a:schemeClr val="tx1"/>
            </a:solidFill>
          </a:endParaRPr>
        </a:p>
      </dgm:t>
    </dgm:pt>
    <dgm:pt modelId="{44DA4CE0-5747-4D6B-BEE1-2B7825CA99F9}">
      <dgm:prSet/>
      <dgm:spPr/>
      <dgm:t>
        <a:bodyPr/>
        <a:lstStyle/>
        <a:p>
          <a:r>
            <a:rPr lang="en-US" dirty="0">
              <a:solidFill>
                <a:schemeClr val="tx1"/>
              </a:solidFill>
            </a:rPr>
            <a:t>The Admin Group are elected by the body (RCM’s of the Region and are chosen to be leaders and mentors of the Florida Region. ANY admin member can be asked for help if needed.</a:t>
          </a:r>
        </a:p>
      </dgm:t>
    </dgm:pt>
    <dgm:pt modelId="{38E4CAE0-3486-455D-BB1F-9FB945AD39FB}" type="parTrans" cxnId="{8FE26B1A-FC28-4CD1-B299-3A188888F77B}">
      <dgm:prSet/>
      <dgm:spPr/>
      <dgm:t>
        <a:bodyPr/>
        <a:lstStyle/>
        <a:p>
          <a:endParaRPr lang="en-US">
            <a:solidFill>
              <a:schemeClr val="tx1"/>
            </a:solidFill>
          </a:endParaRPr>
        </a:p>
      </dgm:t>
    </dgm:pt>
    <dgm:pt modelId="{FA70E303-9B35-4226-ACB6-873C8C0C65A3}" type="sibTrans" cxnId="{8FE26B1A-FC28-4CD1-B299-3A188888F77B}">
      <dgm:prSet/>
      <dgm:spPr/>
      <dgm:t>
        <a:bodyPr/>
        <a:lstStyle/>
        <a:p>
          <a:endParaRPr lang="en-US">
            <a:solidFill>
              <a:schemeClr val="tx1"/>
            </a:solidFill>
          </a:endParaRPr>
        </a:p>
      </dgm:t>
    </dgm:pt>
    <dgm:pt modelId="{0BFC2DC4-EE53-654E-B316-ACEECDEC9B8F}" type="pres">
      <dgm:prSet presAssocID="{0C874716-20AA-4313-8589-4ACE47494E1E}" presName="linear" presStyleCnt="0">
        <dgm:presLayoutVars>
          <dgm:animLvl val="lvl"/>
          <dgm:resizeHandles val="exact"/>
        </dgm:presLayoutVars>
      </dgm:prSet>
      <dgm:spPr/>
    </dgm:pt>
    <dgm:pt modelId="{E2B88C17-6F0B-3C41-88B0-E4B692BCB54C}" type="pres">
      <dgm:prSet presAssocID="{CC46F1F1-9F97-449C-B973-2D787E7E3CE0}" presName="parentText" presStyleLbl="node1" presStyleIdx="0" presStyleCnt="3" custScaleY="31335" custLinFactY="-16478" custLinFactNeighborY="-100000">
        <dgm:presLayoutVars>
          <dgm:chMax val="0"/>
          <dgm:bulletEnabled val="1"/>
        </dgm:presLayoutVars>
      </dgm:prSet>
      <dgm:spPr/>
    </dgm:pt>
    <dgm:pt modelId="{591F19F6-A463-6748-833F-198F97FB7038}" type="pres">
      <dgm:prSet presAssocID="{F63D411D-2F54-426B-9B12-57CE30BB060B}" presName="spacer" presStyleCnt="0"/>
      <dgm:spPr/>
    </dgm:pt>
    <dgm:pt modelId="{5845A1DC-7E5F-2E49-A530-DD74BA1DB16E}" type="pres">
      <dgm:prSet presAssocID="{CD3087F5-CECD-4026-9A65-5877019AC490}" presName="parentText" presStyleLbl="node1" presStyleIdx="1" presStyleCnt="3" custAng="0" custScaleY="29136" custLinFactNeighborY="21948">
        <dgm:presLayoutVars>
          <dgm:chMax val="0"/>
          <dgm:bulletEnabled val="1"/>
        </dgm:presLayoutVars>
      </dgm:prSet>
      <dgm:spPr/>
    </dgm:pt>
    <dgm:pt modelId="{E24CEDDE-3F45-8741-BB4B-3BD201F2F300}" type="pres">
      <dgm:prSet presAssocID="{6C20FBC5-4A4F-4DDB-BDA5-FE4E2F408384}" presName="spacer" presStyleCnt="0"/>
      <dgm:spPr/>
    </dgm:pt>
    <dgm:pt modelId="{C9AF31C3-614C-A546-9857-CB6DFC639D7A}" type="pres">
      <dgm:prSet presAssocID="{44DA4CE0-5747-4D6B-BEE1-2B7825CA99F9}" presName="parentText" presStyleLbl="node1" presStyleIdx="2" presStyleCnt="3" custScaleY="20521">
        <dgm:presLayoutVars>
          <dgm:chMax val="0"/>
          <dgm:bulletEnabled val="1"/>
        </dgm:presLayoutVars>
      </dgm:prSet>
      <dgm:spPr/>
    </dgm:pt>
  </dgm:ptLst>
  <dgm:cxnLst>
    <dgm:cxn modelId="{1B564302-7BEB-D94A-9642-DFAEFB2DB10D}" type="presOf" srcId="{0C874716-20AA-4313-8589-4ACE47494E1E}" destId="{0BFC2DC4-EE53-654E-B316-ACEECDEC9B8F}" srcOrd="0" destOrd="0" presId="urn:microsoft.com/office/officeart/2005/8/layout/vList2"/>
    <dgm:cxn modelId="{F68BE704-EF9F-704F-855E-BFDCE29A46BB}" type="presOf" srcId="{CD3087F5-CECD-4026-9A65-5877019AC490}" destId="{5845A1DC-7E5F-2E49-A530-DD74BA1DB16E}" srcOrd="0" destOrd="0" presId="urn:microsoft.com/office/officeart/2005/8/layout/vList2"/>
    <dgm:cxn modelId="{8FE26B1A-FC28-4CD1-B299-3A188888F77B}" srcId="{0C874716-20AA-4313-8589-4ACE47494E1E}" destId="{44DA4CE0-5747-4D6B-BEE1-2B7825CA99F9}" srcOrd="2" destOrd="0" parTransId="{38E4CAE0-3486-455D-BB1F-9FB945AD39FB}" sibTransId="{FA70E303-9B35-4226-ACB6-873C8C0C65A3}"/>
    <dgm:cxn modelId="{912ACA2C-67CD-A04C-87CD-E0282FA7407B}" type="presOf" srcId="{44DA4CE0-5747-4D6B-BEE1-2B7825CA99F9}" destId="{C9AF31C3-614C-A546-9857-CB6DFC639D7A}" srcOrd="0" destOrd="0" presId="urn:microsoft.com/office/officeart/2005/8/layout/vList2"/>
    <dgm:cxn modelId="{E8C3526D-529D-4B8F-99AE-5E409B93389C}" srcId="{0C874716-20AA-4313-8589-4ACE47494E1E}" destId="{CD3087F5-CECD-4026-9A65-5877019AC490}" srcOrd="1" destOrd="0" parTransId="{DA852CEB-036B-455E-9E7C-CA78E7AB2973}" sibTransId="{6C20FBC5-4A4F-4DDB-BDA5-FE4E2F408384}"/>
    <dgm:cxn modelId="{0A8BA172-DF05-444D-94C6-E5D22F81F6EC}" type="presOf" srcId="{CC46F1F1-9F97-449C-B973-2D787E7E3CE0}" destId="{E2B88C17-6F0B-3C41-88B0-E4B692BCB54C}" srcOrd="0" destOrd="0" presId="urn:microsoft.com/office/officeart/2005/8/layout/vList2"/>
    <dgm:cxn modelId="{C8F08EB1-6737-4AAC-8F9E-A007918DCE9E}" srcId="{0C874716-20AA-4313-8589-4ACE47494E1E}" destId="{CC46F1F1-9F97-449C-B973-2D787E7E3CE0}" srcOrd="0" destOrd="0" parTransId="{FC985913-A9A3-4A1E-BCEA-D882FDFFD46E}" sibTransId="{F63D411D-2F54-426B-9B12-57CE30BB060B}"/>
    <dgm:cxn modelId="{BCF3E0B1-2A72-0E4B-BB47-9DE3547BB67C}" type="presParOf" srcId="{0BFC2DC4-EE53-654E-B316-ACEECDEC9B8F}" destId="{E2B88C17-6F0B-3C41-88B0-E4B692BCB54C}" srcOrd="0" destOrd="0" presId="urn:microsoft.com/office/officeart/2005/8/layout/vList2"/>
    <dgm:cxn modelId="{0288BE8E-ACFA-3B46-BD25-F63538AE5E1E}" type="presParOf" srcId="{0BFC2DC4-EE53-654E-B316-ACEECDEC9B8F}" destId="{591F19F6-A463-6748-833F-198F97FB7038}" srcOrd="1" destOrd="0" presId="urn:microsoft.com/office/officeart/2005/8/layout/vList2"/>
    <dgm:cxn modelId="{83193ABF-0FBB-524D-BCC5-95186B40F568}" type="presParOf" srcId="{0BFC2DC4-EE53-654E-B316-ACEECDEC9B8F}" destId="{5845A1DC-7E5F-2E49-A530-DD74BA1DB16E}" srcOrd="2" destOrd="0" presId="urn:microsoft.com/office/officeart/2005/8/layout/vList2"/>
    <dgm:cxn modelId="{F0BE50E5-8256-4D48-B187-AB04CE4AAAE2}" type="presParOf" srcId="{0BFC2DC4-EE53-654E-B316-ACEECDEC9B8F}" destId="{E24CEDDE-3F45-8741-BB4B-3BD201F2F300}" srcOrd="3" destOrd="0" presId="urn:microsoft.com/office/officeart/2005/8/layout/vList2"/>
    <dgm:cxn modelId="{A281B3CA-D6F7-D849-8FD6-4B71696E3CF4}" type="presParOf" srcId="{0BFC2DC4-EE53-654E-B316-ACEECDEC9B8F}" destId="{C9AF31C3-614C-A546-9857-CB6DFC639D7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9C0D53F-04B1-4AEA-8A61-6ACA38A33D41}"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C5CC4285-C2CC-489E-8474-51A3F56879EE}">
      <dgm:prSet/>
      <dgm:spPr/>
      <dgm:t>
        <a:bodyPr/>
        <a:lstStyle/>
        <a:p>
          <a:r>
            <a:rPr lang="en-US" dirty="0">
              <a:solidFill>
                <a:schemeClr val="accent1">
                  <a:lumMod val="50000"/>
                </a:schemeClr>
              </a:solidFill>
            </a:rPr>
            <a:t>When and where the next RSC is meeting. </a:t>
          </a:r>
        </a:p>
      </dgm:t>
    </dgm:pt>
    <dgm:pt modelId="{DEF11F9F-CF6C-4EFB-B2E3-6F4C96AB8FCE}" type="parTrans" cxnId="{A1B9E929-4DB3-4033-9B00-6CAD32D00CBD}">
      <dgm:prSet/>
      <dgm:spPr/>
      <dgm:t>
        <a:bodyPr/>
        <a:lstStyle/>
        <a:p>
          <a:endParaRPr lang="en-US"/>
        </a:p>
      </dgm:t>
    </dgm:pt>
    <dgm:pt modelId="{1F559548-A781-452E-8502-03704859EA66}" type="sibTrans" cxnId="{A1B9E929-4DB3-4033-9B00-6CAD32D00CBD}">
      <dgm:prSet/>
      <dgm:spPr/>
      <dgm:t>
        <a:bodyPr/>
        <a:lstStyle/>
        <a:p>
          <a:endParaRPr lang="en-US"/>
        </a:p>
      </dgm:t>
    </dgm:pt>
    <dgm:pt modelId="{1EA7C24D-3D32-43C7-BA1C-7BDEA8E2EFD0}">
      <dgm:prSet/>
      <dgm:spPr/>
      <dgm:t>
        <a:bodyPr/>
        <a:lstStyle/>
        <a:p>
          <a:r>
            <a:rPr lang="en-US" dirty="0">
              <a:solidFill>
                <a:schemeClr val="accent1">
                  <a:lumMod val="50000"/>
                </a:schemeClr>
              </a:solidFill>
            </a:rPr>
            <a:t>How many RCMs were present. </a:t>
          </a:r>
        </a:p>
      </dgm:t>
    </dgm:pt>
    <dgm:pt modelId="{E85600ED-89AA-412F-845D-9E93BAB3F01E}" type="parTrans" cxnId="{D8E7C1D0-13B7-49B0-8737-C2A705176651}">
      <dgm:prSet/>
      <dgm:spPr/>
      <dgm:t>
        <a:bodyPr/>
        <a:lstStyle/>
        <a:p>
          <a:endParaRPr lang="en-US"/>
        </a:p>
      </dgm:t>
    </dgm:pt>
    <dgm:pt modelId="{8A5DE3CD-97C5-4A69-8EA9-4BFF605C44E7}" type="sibTrans" cxnId="{D8E7C1D0-13B7-49B0-8737-C2A705176651}">
      <dgm:prSet/>
      <dgm:spPr/>
      <dgm:t>
        <a:bodyPr/>
        <a:lstStyle/>
        <a:p>
          <a:endParaRPr lang="en-US"/>
        </a:p>
      </dgm:t>
    </dgm:pt>
    <dgm:pt modelId="{1BAD6EFB-0FF4-4FD5-855C-49A0AA016156}">
      <dgm:prSet/>
      <dgm:spPr/>
      <dgm:t>
        <a:bodyPr/>
        <a:lstStyle/>
        <a:p>
          <a:r>
            <a:rPr lang="en-US" dirty="0">
              <a:solidFill>
                <a:schemeClr val="accent1">
                  <a:lumMod val="50000"/>
                </a:schemeClr>
              </a:solidFill>
            </a:rPr>
            <a:t>Open positions</a:t>
          </a:r>
          <a:r>
            <a:rPr lang="en-US" dirty="0"/>
            <a:t>.</a:t>
          </a:r>
        </a:p>
      </dgm:t>
    </dgm:pt>
    <dgm:pt modelId="{F8D53C4A-1D21-4FCF-8EE0-ADD91F5E5262}" type="parTrans" cxnId="{A0BEE17F-CBE3-402C-87C7-AB04187E0B43}">
      <dgm:prSet/>
      <dgm:spPr/>
      <dgm:t>
        <a:bodyPr/>
        <a:lstStyle/>
        <a:p>
          <a:endParaRPr lang="en-US"/>
        </a:p>
      </dgm:t>
    </dgm:pt>
    <dgm:pt modelId="{EC8ED488-6B80-454F-81CB-905D222A2764}" type="sibTrans" cxnId="{A0BEE17F-CBE3-402C-87C7-AB04187E0B43}">
      <dgm:prSet/>
      <dgm:spPr/>
      <dgm:t>
        <a:bodyPr/>
        <a:lstStyle/>
        <a:p>
          <a:endParaRPr lang="en-US"/>
        </a:p>
      </dgm:t>
    </dgm:pt>
    <dgm:pt modelId="{BF9EF373-8C9F-45F2-981F-95C00BC3E6F2}">
      <dgm:prSet/>
      <dgm:spPr>
        <a:solidFill>
          <a:schemeClr val="accent6">
            <a:lumMod val="60000"/>
            <a:lumOff val="40000"/>
          </a:schemeClr>
        </a:solidFill>
      </dgm:spPr>
      <dgm:t>
        <a:bodyPr/>
        <a:lstStyle/>
        <a:p>
          <a:r>
            <a:rPr lang="en-US" dirty="0">
              <a:solidFill>
                <a:schemeClr val="accent1">
                  <a:lumMod val="50000"/>
                </a:schemeClr>
              </a:solidFill>
            </a:rPr>
            <a:t>Upcoming activities, workshops or learning days. </a:t>
          </a:r>
        </a:p>
      </dgm:t>
    </dgm:pt>
    <dgm:pt modelId="{66A3E7BA-600E-4C06-84E5-5471FF521266}" type="parTrans" cxnId="{5CCD9479-E78F-4AEE-87FC-7F6AD98F88A3}">
      <dgm:prSet/>
      <dgm:spPr/>
      <dgm:t>
        <a:bodyPr/>
        <a:lstStyle/>
        <a:p>
          <a:endParaRPr lang="en-US"/>
        </a:p>
      </dgm:t>
    </dgm:pt>
    <dgm:pt modelId="{9EB74827-548A-4D00-8083-092515FB0C5D}" type="sibTrans" cxnId="{5CCD9479-E78F-4AEE-87FC-7F6AD98F88A3}">
      <dgm:prSet/>
      <dgm:spPr/>
      <dgm:t>
        <a:bodyPr/>
        <a:lstStyle/>
        <a:p>
          <a:endParaRPr lang="en-US"/>
        </a:p>
      </dgm:t>
    </dgm:pt>
    <dgm:pt modelId="{E7983BD4-A66F-40B5-8209-52AD2AC040F8}">
      <dgm:prSet/>
      <dgm:spPr/>
      <dgm:t>
        <a:bodyPr/>
        <a:lstStyle/>
        <a:p>
          <a:r>
            <a:rPr lang="en-US" dirty="0">
              <a:solidFill>
                <a:schemeClr val="accent1">
                  <a:lumMod val="50000"/>
                </a:schemeClr>
              </a:solidFill>
            </a:rPr>
            <a:t>Motions presented and passed.</a:t>
          </a:r>
        </a:p>
      </dgm:t>
    </dgm:pt>
    <dgm:pt modelId="{24A101B9-342C-4776-9D44-73F7B19E3EF5}" type="parTrans" cxnId="{1E5EE230-21BB-4413-BE99-9F1289B8F8F3}">
      <dgm:prSet/>
      <dgm:spPr/>
      <dgm:t>
        <a:bodyPr/>
        <a:lstStyle/>
        <a:p>
          <a:endParaRPr lang="en-US"/>
        </a:p>
      </dgm:t>
    </dgm:pt>
    <dgm:pt modelId="{B73875C8-DC70-489A-A429-D9BA5FA74FDE}" type="sibTrans" cxnId="{1E5EE230-21BB-4413-BE99-9F1289B8F8F3}">
      <dgm:prSet/>
      <dgm:spPr/>
      <dgm:t>
        <a:bodyPr/>
        <a:lstStyle/>
        <a:p>
          <a:endParaRPr lang="en-US"/>
        </a:p>
      </dgm:t>
    </dgm:pt>
    <dgm:pt modelId="{B3B5F78B-4552-4197-96EE-4E6F6B520C7D}">
      <dgm:prSet/>
      <dgm:spPr/>
      <dgm:t>
        <a:bodyPr/>
        <a:lstStyle/>
        <a:p>
          <a:r>
            <a:rPr lang="en-US" dirty="0">
              <a:solidFill>
                <a:schemeClr val="accent1">
                  <a:lumMod val="50000"/>
                </a:schemeClr>
              </a:solidFill>
            </a:rPr>
            <a:t>Overview of Finances.</a:t>
          </a:r>
        </a:p>
      </dgm:t>
    </dgm:pt>
    <dgm:pt modelId="{137C9907-28B3-4454-B4F9-39A9654A238D}" type="parTrans" cxnId="{DCAA561A-9B73-4DD3-A98E-31623EA91ED7}">
      <dgm:prSet/>
      <dgm:spPr/>
      <dgm:t>
        <a:bodyPr/>
        <a:lstStyle/>
        <a:p>
          <a:endParaRPr lang="en-US"/>
        </a:p>
      </dgm:t>
    </dgm:pt>
    <dgm:pt modelId="{542981EC-B144-45A3-9BFB-FEBAC2FB9DDA}" type="sibTrans" cxnId="{DCAA561A-9B73-4DD3-A98E-31623EA91ED7}">
      <dgm:prSet/>
      <dgm:spPr/>
      <dgm:t>
        <a:bodyPr/>
        <a:lstStyle/>
        <a:p>
          <a:endParaRPr lang="en-US"/>
        </a:p>
      </dgm:t>
    </dgm:pt>
    <dgm:pt modelId="{73ED5E1B-8A63-4A37-88F0-31575616C353}">
      <dgm:prSet/>
      <dgm:spPr/>
      <dgm:t>
        <a:bodyPr/>
        <a:lstStyle/>
        <a:p>
          <a:r>
            <a:rPr lang="en-US" dirty="0">
              <a:solidFill>
                <a:schemeClr val="accent1">
                  <a:lumMod val="50000"/>
                </a:schemeClr>
              </a:solidFill>
            </a:rPr>
            <a:t>Subcommittee updates.</a:t>
          </a:r>
        </a:p>
      </dgm:t>
    </dgm:pt>
    <dgm:pt modelId="{2F5F68A1-EB56-42AC-AE0F-6184AE09F7B6}" type="parTrans" cxnId="{D867BFB0-A8F9-4012-93C4-BFBCA251AA85}">
      <dgm:prSet/>
      <dgm:spPr/>
      <dgm:t>
        <a:bodyPr/>
        <a:lstStyle/>
        <a:p>
          <a:endParaRPr lang="en-US"/>
        </a:p>
      </dgm:t>
    </dgm:pt>
    <dgm:pt modelId="{3DC5EB16-9E9F-4B9D-84DB-6ED169686FAB}" type="sibTrans" cxnId="{D867BFB0-A8F9-4012-93C4-BFBCA251AA85}">
      <dgm:prSet/>
      <dgm:spPr/>
      <dgm:t>
        <a:bodyPr/>
        <a:lstStyle/>
        <a:p>
          <a:endParaRPr lang="en-US"/>
        </a:p>
      </dgm:t>
    </dgm:pt>
    <dgm:pt modelId="{59A9F4C2-56DD-4CE4-90A7-6FF5FB185E62}">
      <dgm:prSet/>
      <dgm:spPr/>
      <dgm:t>
        <a:bodyPr/>
        <a:lstStyle/>
        <a:p>
          <a:r>
            <a:rPr lang="en-US" dirty="0">
              <a:solidFill>
                <a:schemeClr val="accent1">
                  <a:lumMod val="50000"/>
                </a:schemeClr>
              </a:solidFill>
            </a:rPr>
            <a:t>Key highlights from Delegate Team Report. </a:t>
          </a:r>
        </a:p>
      </dgm:t>
    </dgm:pt>
    <dgm:pt modelId="{6644324D-01E0-4261-8491-894FD94E0246}" type="parTrans" cxnId="{86B8B017-296A-4865-9EDB-E52EE8CEEAEB}">
      <dgm:prSet/>
      <dgm:spPr/>
      <dgm:t>
        <a:bodyPr/>
        <a:lstStyle/>
        <a:p>
          <a:endParaRPr lang="en-US"/>
        </a:p>
      </dgm:t>
    </dgm:pt>
    <dgm:pt modelId="{10E407FD-58A0-4E0D-A83C-48D250EC203C}" type="sibTrans" cxnId="{86B8B017-296A-4865-9EDB-E52EE8CEEAEB}">
      <dgm:prSet/>
      <dgm:spPr/>
      <dgm:t>
        <a:bodyPr/>
        <a:lstStyle/>
        <a:p>
          <a:endParaRPr lang="en-US"/>
        </a:p>
      </dgm:t>
    </dgm:pt>
    <dgm:pt modelId="{D8C28D94-76F5-3144-A9F3-7ABCB2B97176}" type="pres">
      <dgm:prSet presAssocID="{C9C0D53F-04B1-4AEA-8A61-6ACA38A33D41}" presName="diagram" presStyleCnt="0">
        <dgm:presLayoutVars>
          <dgm:dir/>
          <dgm:resizeHandles val="exact"/>
        </dgm:presLayoutVars>
      </dgm:prSet>
      <dgm:spPr/>
    </dgm:pt>
    <dgm:pt modelId="{A7A6303D-6506-3A4A-A856-A86367E376A3}" type="pres">
      <dgm:prSet presAssocID="{C5CC4285-C2CC-489E-8474-51A3F56879EE}" presName="node" presStyleLbl="node1" presStyleIdx="0" presStyleCnt="8">
        <dgm:presLayoutVars>
          <dgm:bulletEnabled val="1"/>
        </dgm:presLayoutVars>
      </dgm:prSet>
      <dgm:spPr/>
    </dgm:pt>
    <dgm:pt modelId="{05CAC250-9CDD-724C-938D-DAB5C14B18EA}" type="pres">
      <dgm:prSet presAssocID="{1F559548-A781-452E-8502-03704859EA66}" presName="sibTrans" presStyleCnt="0"/>
      <dgm:spPr/>
    </dgm:pt>
    <dgm:pt modelId="{5D534B0E-02CB-0A40-9FC0-1B289435EBA1}" type="pres">
      <dgm:prSet presAssocID="{1EA7C24D-3D32-43C7-BA1C-7BDEA8E2EFD0}" presName="node" presStyleLbl="node1" presStyleIdx="1" presStyleCnt="8">
        <dgm:presLayoutVars>
          <dgm:bulletEnabled val="1"/>
        </dgm:presLayoutVars>
      </dgm:prSet>
      <dgm:spPr/>
    </dgm:pt>
    <dgm:pt modelId="{DDBA4F72-96F5-5D4E-B6C6-C3147BBA57C9}" type="pres">
      <dgm:prSet presAssocID="{8A5DE3CD-97C5-4A69-8EA9-4BFF605C44E7}" presName="sibTrans" presStyleCnt="0"/>
      <dgm:spPr/>
    </dgm:pt>
    <dgm:pt modelId="{37B95CE9-14BE-7047-8330-54A5D96A1778}" type="pres">
      <dgm:prSet presAssocID="{1BAD6EFB-0FF4-4FD5-855C-49A0AA016156}" presName="node" presStyleLbl="node1" presStyleIdx="2" presStyleCnt="8">
        <dgm:presLayoutVars>
          <dgm:bulletEnabled val="1"/>
        </dgm:presLayoutVars>
      </dgm:prSet>
      <dgm:spPr/>
    </dgm:pt>
    <dgm:pt modelId="{0E175880-5C25-6649-8D0A-F102A9172924}" type="pres">
      <dgm:prSet presAssocID="{EC8ED488-6B80-454F-81CB-905D222A2764}" presName="sibTrans" presStyleCnt="0"/>
      <dgm:spPr/>
    </dgm:pt>
    <dgm:pt modelId="{28193F42-6A9E-0646-9487-5CD715807A60}" type="pres">
      <dgm:prSet presAssocID="{BF9EF373-8C9F-45F2-981F-95C00BC3E6F2}" presName="node" presStyleLbl="node1" presStyleIdx="3" presStyleCnt="8">
        <dgm:presLayoutVars>
          <dgm:bulletEnabled val="1"/>
        </dgm:presLayoutVars>
      </dgm:prSet>
      <dgm:spPr/>
    </dgm:pt>
    <dgm:pt modelId="{607FF061-D909-F74A-8BC3-A9D3201C8324}" type="pres">
      <dgm:prSet presAssocID="{9EB74827-548A-4D00-8083-092515FB0C5D}" presName="sibTrans" presStyleCnt="0"/>
      <dgm:spPr/>
    </dgm:pt>
    <dgm:pt modelId="{8145AEF6-1839-8649-B138-F5B6922535C4}" type="pres">
      <dgm:prSet presAssocID="{E7983BD4-A66F-40B5-8209-52AD2AC040F8}" presName="node" presStyleLbl="node1" presStyleIdx="4" presStyleCnt="8">
        <dgm:presLayoutVars>
          <dgm:bulletEnabled val="1"/>
        </dgm:presLayoutVars>
      </dgm:prSet>
      <dgm:spPr/>
    </dgm:pt>
    <dgm:pt modelId="{F1967E17-F953-E241-B30B-AED5DA9DD722}" type="pres">
      <dgm:prSet presAssocID="{B73875C8-DC70-489A-A429-D9BA5FA74FDE}" presName="sibTrans" presStyleCnt="0"/>
      <dgm:spPr/>
    </dgm:pt>
    <dgm:pt modelId="{31650FF5-38CB-8F43-9DC5-CAC801C1AA8A}" type="pres">
      <dgm:prSet presAssocID="{B3B5F78B-4552-4197-96EE-4E6F6B520C7D}" presName="node" presStyleLbl="node1" presStyleIdx="5" presStyleCnt="8">
        <dgm:presLayoutVars>
          <dgm:bulletEnabled val="1"/>
        </dgm:presLayoutVars>
      </dgm:prSet>
      <dgm:spPr/>
    </dgm:pt>
    <dgm:pt modelId="{7851A8F9-6987-3549-B27B-258D47630387}" type="pres">
      <dgm:prSet presAssocID="{542981EC-B144-45A3-9BFB-FEBAC2FB9DDA}" presName="sibTrans" presStyleCnt="0"/>
      <dgm:spPr/>
    </dgm:pt>
    <dgm:pt modelId="{4DDC3616-9770-6D41-BF42-EC40F4AB4A07}" type="pres">
      <dgm:prSet presAssocID="{73ED5E1B-8A63-4A37-88F0-31575616C353}" presName="node" presStyleLbl="node1" presStyleIdx="6" presStyleCnt="8" custLinFactNeighborX="3967" custLinFactNeighborY="-735">
        <dgm:presLayoutVars>
          <dgm:bulletEnabled val="1"/>
        </dgm:presLayoutVars>
      </dgm:prSet>
      <dgm:spPr/>
    </dgm:pt>
    <dgm:pt modelId="{C4BB65D8-403F-8E45-9CD7-303CAA78C20C}" type="pres">
      <dgm:prSet presAssocID="{3DC5EB16-9E9F-4B9D-84DB-6ED169686FAB}" presName="sibTrans" presStyleCnt="0"/>
      <dgm:spPr/>
    </dgm:pt>
    <dgm:pt modelId="{A8E4833E-B894-924C-BC7A-03A3395AAC62}" type="pres">
      <dgm:prSet presAssocID="{59A9F4C2-56DD-4CE4-90A7-6FF5FB185E62}" presName="node" presStyleLbl="node1" presStyleIdx="7" presStyleCnt="8">
        <dgm:presLayoutVars>
          <dgm:bulletEnabled val="1"/>
        </dgm:presLayoutVars>
      </dgm:prSet>
      <dgm:spPr/>
    </dgm:pt>
  </dgm:ptLst>
  <dgm:cxnLst>
    <dgm:cxn modelId="{DA7EEF08-B095-094C-90F3-FB49038D05AD}" type="presOf" srcId="{C9C0D53F-04B1-4AEA-8A61-6ACA38A33D41}" destId="{D8C28D94-76F5-3144-A9F3-7ABCB2B97176}" srcOrd="0" destOrd="0" presId="urn:microsoft.com/office/officeart/2005/8/layout/default"/>
    <dgm:cxn modelId="{86B8B017-296A-4865-9EDB-E52EE8CEEAEB}" srcId="{C9C0D53F-04B1-4AEA-8A61-6ACA38A33D41}" destId="{59A9F4C2-56DD-4CE4-90A7-6FF5FB185E62}" srcOrd="7" destOrd="0" parTransId="{6644324D-01E0-4261-8491-894FD94E0246}" sibTransId="{10E407FD-58A0-4E0D-A83C-48D250EC203C}"/>
    <dgm:cxn modelId="{DCAA561A-9B73-4DD3-A98E-31623EA91ED7}" srcId="{C9C0D53F-04B1-4AEA-8A61-6ACA38A33D41}" destId="{B3B5F78B-4552-4197-96EE-4E6F6B520C7D}" srcOrd="5" destOrd="0" parTransId="{137C9907-28B3-4454-B4F9-39A9654A238D}" sibTransId="{542981EC-B144-45A3-9BFB-FEBAC2FB9DDA}"/>
    <dgm:cxn modelId="{CA1DFD1D-293B-1A4A-B789-BB6132B4F009}" type="presOf" srcId="{1EA7C24D-3D32-43C7-BA1C-7BDEA8E2EFD0}" destId="{5D534B0E-02CB-0A40-9FC0-1B289435EBA1}" srcOrd="0" destOrd="0" presId="urn:microsoft.com/office/officeart/2005/8/layout/default"/>
    <dgm:cxn modelId="{A1B9E929-4DB3-4033-9B00-6CAD32D00CBD}" srcId="{C9C0D53F-04B1-4AEA-8A61-6ACA38A33D41}" destId="{C5CC4285-C2CC-489E-8474-51A3F56879EE}" srcOrd="0" destOrd="0" parTransId="{DEF11F9F-CF6C-4EFB-B2E3-6F4C96AB8FCE}" sibTransId="{1F559548-A781-452E-8502-03704859EA66}"/>
    <dgm:cxn modelId="{1E5EE230-21BB-4413-BE99-9F1289B8F8F3}" srcId="{C9C0D53F-04B1-4AEA-8A61-6ACA38A33D41}" destId="{E7983BD4-A66F-40B5-8209-52AD2AC040F8}" srcOrd="4" destOrd="0" parTransId="{24A101B9-342C-4776-9D44-73F7B19E3EF5}" sibTransId="{B73875C8-DC70-489A-A429-D9BA5FA74FDE}"/>
    <dgm:cxn modelId="{B5742A35-541B-BA46-9A8E-EDD3F54B5B06}" type="presOf" srcId="{BF9EF373-8C9F-45F2-981F-95C00BC3E6F2}" destId="{28193F42-6A9E-0646-9487-5CD715807A60}" srcOrd="0" destOrd="0" presId="urn:microsoft.com/office/officeart/2005/8/layout/default"/>
    <dgm:cxn modelId="{03B8375B-C22D-F547-8A81-730A2EE24E48}" type="presOf" srcId="{B3B5F78B-4552-4197-96EE-4E6F6B520C7D}" destId="{31650FF5-38CB-8F43-9DC5-CAC801C1AA8A}" srcOrd="0" destOrd="0" presId="urn:microsoft.com/office/officeart/2005/8/layout/default"/>
    <dgm:cxn modelId="{D4BC1664-0BA0-244F-BED4-CCD275A18BE1}" type="presOf" srcId="{73ED5E1B-8A63-4A37-88F0-31575616C353}" destId="{4DDC3616-9770-6D41-BF42-EC40F4AB4A07}" srcOrd="0" destOrd="0" presId="urn:microsoft.com/office/officeart/2005/8/layout/default"/>
    <dgm:cxn modelId="{5CCD9479-E78F-4AEE-87FC-7F6AD98F88A3}" srcId="{C9C0D53F-04B1-4AEA-8A61-6ACA38A33D41}" destId="{BF9EF373-8C9F-45F2-981F-95C00BC3E6F2}" srcOrd="3" destOrd="0" parTransId="{66A3E7BA-600E-4C06-84E5-5471FF521266}" sibTransId="{9EB74827-548A-4D00-8083-092515FB0C5D}"/>
    <dgm:cxn modelId="{A0BEE17F-CBE3-402C-87C7-AB04187E0B43}" srcId="{C9C0D53F-04B1-4AEA-8A61-6ACA38A33D41}" destId="{1BAD6EFB-0FF4-4FD5-855C-49A0AA016156}" srcOrd="2" destOrd="0" parTransId="{F8D53C4A-1D21-4FCF-8EE0-ADD91F5E5262}" sibTransId="{EC8ED488-6B80-454F-81CB-905D222A2764}"/>
    <dgm:cxn modelId="{1CA585B0-9A50-D04B-9B04-AB79231FED9E}" type="presOf" srcId="{C5CC4285-C2CC-489E-8474-51A3F56879EE}" destId="{A7A6303D-6506-3A4A-A856-A86367E376A3}" srcOrd="0" destOrd="0" presId="urn:microsoft.com/office/officeart/2005/8/layout/default"/>
    <dgm:cxn modelId="{D867BFB0-A8F9-4012-93C4-BFBCA251AA85}" srcId="{C9C0D53F-04B1-4AEA-8A61-6ACA38A33D41}" destId="{73ED5E1B-8A63-4A37-88F0-31575616C353}" srcOrd="6" destOrd="0" parTransId="{2F5F68A1-EB56-42AC-AE0F-6184AE09F7B6}" sibTransId="{3DC5EB16-9E9F-4B9D-84DB-6ED169686FAB}"/>
    <dgm:cxn modelId="{0D29C3B8-2D43-E446-8DE2-73ACBCF9C3B5}" type="presOf" srcId="{1BAD6EFB-0FF4-4FD5-855C-49A0AA016156}" destId="{37B95CE9-14BE-7047-8330-54A5D96A1778}" srcOrd="0" destOrd="0" presId="urn:microsoft.com/office/officeart/2005/8/layout/default"/>
    <dgm:cxn modelId="{D8E7C1D0-13B7-49B0-8737-C2A705176651}" srcId="{C9C0D53F-04B1-4AEA-8A61-6ACA38A33D41}" destId="{1EA7C24D-3D32-43C7-BA1C-7BDEA8E2EFD0}" srcOrd="1" destOrd="0" parTransId="{E85600ED-89AA-412F-845D-9E93BAB3F01E}" sibTransId="{8A5DE3CD-97C5-4A69-8EA9-4BFF605C44E7}"/>
    <dgm:cxn modelId="{3E751EDB-AF9C-EF4A-A7FD-8C8768982AAB}" type="presOf" srcId="{E7983BD4-A66F-40B5-8209-52AD2AC040F8}" destId="{8145AEF6-1839-8649-B138-F5B6922535C4}" srcOrd="0" destOrd="0" presId="urn:microsoft.com/office/officeart/2005/8/layout/default"/>
    <dgm:cxn modelId="{EBCBA0FE-1188-7E4E-8DFA-E010AFA635DE}" type="presOf" srcId="{59A9F4C2-56DD-4CE4-90A7-6FF5FB185E62}" destId="{A8E4833E-B894-924C-BC7A-03A3395AAC62}" srcOrd="0" destOrd="0" presId="urn:microsoft.com/office/officeart/2005/8/layout/default"/>
    <dgm:cxn modelId="{C54A4EA8-69A8-0448-894D-6A045EC44D0D}" type="presParOf" srcId="{D8C28D94-76F5-3144-A9F3-7ABCB2B97176}" destId="{A7A6303D-6506-3A4A-A856-A86367E376A3}" srcOrd="0" destOrd="0" presId="urn:microsoft.com/office/officeart/2005/8/layout/default"/>
    <dgm:cxn modelId="{42EFC6BC-99B9-9242-A671-1A6B5EF52124}" type="presParOf" srcId="{D8C28D94-76F5-3144-A9F3-7ABCB2B97176}" destId="{05CAC250-9CDD-724C-938D-DAB5C14B18EA}" srcOrd="1" destOrd="0" presId="urn:microsoft.com/office/officeart/2005/8/layout/default"/>
    <dgm:cxn modelId="{571AA204-A6B0-0848-8178-615D05AAC8F9}" type="presParOf" srcId="{D8C28D94-76F5-3144-A9F3-7ABCB2B97176}" destId="{5D534B0E-02CB-0A40-9FC0-1B289435EBA1}" srcOrd="2" destOrd="0" presId="urn:microsoft.com/office/officeart/2005/8/layout/default"/>
    <dgm:cxn modelId="{59680F8C-6B0F-D043-BC1D-CA6D5752C8D9}" type="presParOf" srcId="{D8C28D94-76F5-3144-A9F3-7ABCB2B97176}" destId="{DDBA4F72-96F5-5D4E-B6C6-C3147BBA57C9}" srcOrd="3" destOrd="0" presId="urn:microsoft.com/office/officeart/2005/8/layout/default"/>
    <dgm:cxn modelId="{C1F483CA-3C2A-1049-82D0-63145E4AED2F}" type="presParOf" srcId="{D8C28D94-76F5-3144-A9F3-7ABCB2B97176}" destId="{37B95CE9-14BE-7047-8330-54A5D96A1778}" srcOrd="4" destOrd="0" presId="urn:microsoft.com/office/officeart/2005/8/layout/default"/>
    <dgm:cxn modelId="{D0E29C47-CCD0-7D47-A09B-CE7F7A4E20A5}" type="presParOf" srcId="{D8C28D94-76F5-3144-A9F3-7ABCB2B97176}" destId="{0E175880-5C25-6649-8D0A-F102A9172924}" srcOrd="5" destOrd="0" presId="urn:microsoft.com/office/officeart/2005/8/layout/default"/>
    <dgm:cxn modelId="{E5715A99-DDFD-2F47-8F17-B2EF8C6E98E3}" type="presParOf" srcId="{D8C28D94-76F5-3144-A9F3-7ABCB2B97176}" destId="{28193F42-6A9E-0646-9487-5CD715807A60}" srcOrd="6" destOrd="0" presId="urn:microsoft.com/office/officeart/2005/8/layout/default"/>
    <dgm:cxn modelId="{0C52C502-E157-874D-A4E4-FA7658906D4A}" type="presParOf" srcId="{D8C28D94-76F5-3144-A9F3-7ABCB2B97176}" destId="{607FF061-D909-F74A-8BC3-A9D3201C8324}" srcOrd="7" destOrd="0" presId="urn:microsoft.com/office/officeart/2005/8/layout/default"/>
    <dgm:cxn modelId="{4013B67B-DBFF-8142-BD43-173BB713F797}" type="presParOf" srcId="{D8C28D94-76F5-3144-A9F3-7ABCB2B97176}" destId="{8145AEF6-1839-8649-B138-F5B6922535C4}" srcOrd="8" destOrd="0" presId="urn:microsoft.com/office/officeart/2005/8/layout/default"/>
    <dgm:cxn modelId="{542AC929-A80F-4045-AAAB-6C74796AF2C2}" type="presParOf" srcId="{D8C28D94-76F5-3144-A9F3-7ABCB2B97176}" destId="{F1967E17-F953-E241-B30B-AED5DA9DD722}" srcOrd="9" destOrd="0" presId="urn:microsoft.com/office/officeart/2005/8/layout/default"/>
    <dgm:cxn modelId="{26E87B26-EA75-B54C-A956-306D43BC2167}" type="presParOf" srcId="{D8C28D94-76F5-3144-A9F3-7ABCB2B97176}" destId="{31650FF5-38CB-8F43-9DC5-CAC801C1AA8A}" srcOrd="10" destOrd="0" presId="urn:microsoft.com/office/officeart/2005/8/layout/default"/>
    <dgm:cxn modelId="{4876856F-3357-8A46-8CAA-FD65E2CC1A23}" type="presParOf" srcId="{D8C28D94-76F5-3144-A9F3-7ABCB2B97176}" destId="{7851A8F9-6987-3549-B27B-258D47630387}" srcOrd="11" destOrd="0" presId="urn:microsoft.com/office/officeart/2005/8/layout/default"/>
    <dgm:cxn modelId="{AD701E81-CD79-864D-8118-DB99403EAA84}" type="presParOf" srcId="{D8C28D94-76F5-3144-A9F3-7ABCB2B97176}" destId="{4DDC3616-9770-6D41-BF42-EC40F4AB4A07}" srcOrd="12" destOrd="0" presId="urn:microsoft.com/office/officeart/2005/8/layout/default"/>
    <dgm:cxn modelId="{E28C9B03-748B-8442-9689-EE1FBC0689AB}" type="presParOf" srcId="{D8C28D94-76F5-3144-A9F3-7ABCB2B97176}" destId="{C4BB65D8-403F-8E45-9CD7-303CAA78C20C}" srcOrd="13" destOrd="0" presId="urn:microsoft.com/office/officeart/2005/8/layout/default"/>
    <dgm:cxn modelId="{19A13E11-40C4-5C41-AD94-EB659BCAE3BA}" type="presParOf" srcId="{D8C28D94-76F5-3144-A9F3-7ABCB2B97176}" destId="{A8E4833E-B894-924C-BC7A-03A3395AAC62}"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5F718F4-5310-466A-BA2F-B7BA64A8A1B0}"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2A3A3B67-7075-464C-916A-CA82AF1B03F1}">
      <dgm:prSet custT="1"/>
      <dgm:spPr/>
      <dgm:t>
        <a:bodyPr/>
        <a:lstStyle/>
        <a:p>
          <a:r>
            <a:rPr lang="en-US" sz="1300"/>
            <a:t>Create</a:t>
          </a:r>
        </a:p>
      </dgm:t>
    </dgm:pt>
    <dgm:pt modelId="{8865B5A5-2AE2-488C-89B9-6A029A536307}" type="parTrans" cxnId="{C4516CE8-5EC3-4B88-ABAA-BF2802558857}">
      <dgm:prSet/>
      <dgm:spPr/>
      <dgm:t>
        <a:bodyPr/>
        <a:lstStyle/>
        <a:p>
          <a:endParaRPr lang="en-US" sz="1300"/>
        </a:p>
      </dgm:t>
    </dgm:pt>
    <dgm:pt modelId="{4F6103AC-CD61-4865-82C8-9FC8EFF0CF33}" type="sibTrans" cxnId="{C4516CE8-5EC3-4B88-ABAA-BF2802558857}">
      <dgm:prSet/>
      <dgm:spPr/>
      <dgm:t>
        <a:bodyPr/>
        <a:lstStyle/>
        <a:p>
          <a:endParaRPr lang="en-US" sz="1300"/>
        </a:p>
      </dgm:t>
    </dgm:pt>
    <dgm:pt modelId="{008E05B1-B315-4C5F-9FD1-F2C185CBADEF}">
      <dgm:prSet custT="1"/>
      <dgm:spPr/>
      <dgm:t>
        <a:bodyPr/>
        <a:lstStyle/>
        <a:p>
          <a:r>
            <a:rPr lang="en-US" sz="1300" dirty="0"/>
            <a:t>Create 2 reports: Summarized &amp; Detailed Version </a:t>
          </a:r>
        </a:p>
      </dgm:t>
    </dgm:pt>
    <dgm:pt modelId="{EF17BBB9-4E53-443C-B2C7-210C278905EB}" type="parTrans" cxnId="{249FCF5F-560B-48AD-9309-E5C8466A70D1}">
      <dgm:prSet/>
      <dgm:spPr/>
      <dgm:t>
        <a:bodyPr/>
        <a:lstStyle/>
        <a:p>
          <a:endParaRPr lang="en-US" sz="1300"/>
        </a:p>
      </dgm:t>
    </dgm:pt>
    <dgm:pt modelId="{9102C592-E9C9-4DD2-9013-6B1E5A0DA409}" type="sibTrans" cxnId="{249FCF5F-560B-48AD-9309-E5C8466A70D1}">
      <dgm:prSet/>
      <dgm:spPr/>
      <dgm:t>
        <a:bodyPr/>
        <a:lstStyle/>
        <a:p>
          <a:endParaRPr lang="en-US" sz="1300"/>
        </a:p>
      </dgm:t>
    </dgm:pt>
    <dgm:pt modelId="{AE3B4B19-5C10-4285-93D5-4CFEDC5BE241}">
      <dgm:prSet custT="1"/>
      <dgm:spPr/>
      <dgm:t>
        <a:bodyPr/>
        <a:lstStyle/>
        <a:p>
          <a:r>
            <a:rPr lang="en-US" sz="1300"/>
            <a:t>Give summarized version at Area</a:t>
          </a:r>
        </a:p>
      </dgm:t>
    </dgm:pt>
    <dgm:pt modelId="{470B6940-BD52-4C40-AA8C-C5CF6E22849F}" type="parTrans" cxnId="{847C6D9F-BB62-4CE0-94AB-5179B3E4E541}">
      <dgm:prSet/>
      <dgm:spPr/>
      <dgm:t>
        <a:bodyPr/>
        <a:lstStyle/>
        <a:p>
          <a:endParaRPr lang="en-US" sz="1300"/>
        </a:p>
      </dgm:t>
    </dgm:pt>
    <dgm:pt modelId="{8E8C4F9D-933B-41A8-ACAE-FC514FE49E67}" type="sibTrans" cxnId="{847C6D9F-BB62-4CE0-94AB-5179B3E4E541}">
      <dgm:prSet/>
      <dgm:spPr/>
      <dgm:t>
        <a:bodyPr/>
        <a:lstStyle/>
        <a:p>
          <a:endParaRPr lang="en-US" sz="1300"/>
        </a:p>
      </dgm:t>
    </dgm:pt>
    <dgm:pt modelId="{8619A66A-0D3E-4BD9-BED9-46839C983524}">
      <dgm:prSet custT="1"/>
      <dgm:spPr/>
      <dgm:t>
        <a:bodyPr/>
        <a:lstStyle/>
        <a:p>
          <a:r>
            <a:rPr lang="en-US" sz="1300"/>
            <a:t>Attached detailed version to the RCM report being sent out with the minutes and inform members of where they will be</a:t>
          </a:r>
        </a:p>
      </dgm:t>
    </dgm:pt>
    <dgm:pt modelId="{1FA90B2B-0C1F-4ACD-A986-6B1B8C12ED6C}" type="parTrans" cxnId="{7CDDC7BD-C0B4-4BF1-85DF-9226554CEBF8}">
      <dgm:prSet/>
      <dgm:spPr/>
      <dgm:t>
        <a:bodyPr/>
        <a:lstStyle/>
        <a:p>
          <a:endParaRPr lang="en-US" sz="1300"/>
        </a:p>
      </dgm:t>
    </dgm:pt>
    <dgm:pt modelId="{F46D3576-52D9-489E-AD72-12055A8D7420}" type="sibTrans" cxnId="{7CDDC7BD-C0B4-4BF1-85DF-9226554CEBF8}">
      <dgm:prSet/>
      <dgm:spPr/>
      <dgm:t>
        <a:bodyPr/>
        <a:lstStyle/>
        <a:p>
          <a:endParaRPr lang="en-US" sz="1300"/>
        </a:p>
      </dgm:t>
    </dgm:pt>
    <dgm:pt modelId="{E26035AF-6B26-4B65-9873-F5724635558C}">
      <dgm:prSet custT="1"/>
      <dgm:spPr/>
      <dgm:t>
        <a:bodyPr/>
        <a:lstStyle/>
        <a:p>
          <a:r>
            <a:rPr lang="en-US" sz="1300"/>
            <a:t>Avoid</a:t>
          </a:r>
        </a:p>
      </dgm:t>
    </dgm:pt>
    <dgm:pt modelId="{2B39D27A-A04E-4B49-A7E6-8372DAA2568F}" type="parTrans" cxnId="{4F49E37F-D5DF-4ED8-9A81-78B913417094}">
      <dgm:prSet/>
      <dgm:spPr/>
      <dgm:t>
        <a:bodyPr/>
        <a:lstStyle/>
        <a:p>
          <a:endParaRPr lang="en-US" sz="1300"/>
        </a:p>
      </dgm:t>
    </dgm:pt>
    <dgm:pt modelId="{A6652E09-6EFE-486A-BED8-6F52EE250661}" type="sibTrans" cxnId="{4F49E37F-D5DF-4ED8-9A81-78B913417094}">
      <dgm:prSet/>
      <dgm:spPr/>
      <dgm:t>
        <a:bodyPr/>
        <a:lstStyle/>
        <a:p>
          <a:endParaRPr lang="en-US" sz="1300"/>
        </a:p>
      </dgm:t>
    </dgm:pt>
    <dgm:pt modelId="{91B420EA-9811-43DC-B927-45010B807F2B}">
      <dgm:prSet custT="1"/>
      <dgm:spPr/>
      <dgm:t>
        <a:bodyPr/>
        <a:lstStyle/>
        <a:p>
          <a:r>
            <a:rPr lang="en-US" sz="1300"/>
            <a:t>Avoid information overload in the summarized report</a:t>
          </a:r>
        </a:p>
      </dgm:t>
    </dgm:pt>
    <dgm:pt modelId="{518DD43D-3D51-4F3E-9E9C-3B7D414155B6}" type="parTrans" cxnId="{99A11241-113C-4C0D-94F2-2FD533337AA2}">
      <dgm:prSet/>
      <dgm:spPr/>
      <dgm:t>
        <a:bodyPr/>
        <a:lstStyle/>
        <a:p>
          <a:endParaRPr lang="en-US" sz="1300"/>
        </a:p>
      </dgm:t>
    </dgm:pt>
    <dgm:pt modelId="{DA247FD0-EB93-4A88-A579-671184272945}" type="sibTrans" cxnId="{99A11241-113C-4C0D-94F2-2FD533337AA2}">
      <dgm:prSet/>
      <dgm:spPr/>
      <dgm:t>
        <a:bodyPr/>
        <a:lstStyle/>
        <a:p>
          <a:endParaRPr lang="en-US" sz="1300"/>
        </a:p>
      </dgm:t>
    </dgm:pt>
    <dgm:pt modelId="{7380A4B2-1FAE-4BA0-A128-30DC8735A12A}">
      <dgm:prSet custT="1"/>
      <dgm:spPr/>
      <dgm:t>
        <a:bodyPr/>
        <a:lstStyle/>
        <a:p>
          <a:r>
            <a:rPr lang="en-US" sz="1300"/>
            <a:t>Utilize</a:t>
          </a:r>
        </a:p>
      </dgm:t>
    </dgm:pt>
    <dgm:pt modelId="{02D050E0-FE33-43F0-AC2E-85756455AFC1}" type="parTrans" cxnId="{002CA4D7-666A-4484-A64C-A8DF9BB134DE}">
      <dgm:prSet/>
      <dgm:spPr/>
      <dgm:t>
        <a:bodyPr/>
        <a:lstStyle/>
        <a:p>
          <a:endParaRPr lang="en-US" sz="1300"/>
        </a:p>
      </dgm:t>
    </dgm:pt>
    <dgm:pt modelId="{233DC1FF-38E3-492C-AC02-6FF9AEC15FB3}" type="sibTrans" cxnId="{002CA4D7-666A-4484-A64C-A8DF9BB134DE}">
      <dgm:prSet/>
      <dgm:spPr/>
      <dgm:t>
        <a:bodyPr/>
        <a:lstStyle/>
        <a:p>
          <a:endParaRPr lang="en-US" sz="1300"/>
        </a:p>
      </dgm:t>
    </dgm:pt>
    <dgm:pt modelId="{56D3A887-5E47-486B-87B4-0EBCEF4BBD5A}">
      <dgm:prSet custT="1"/>
      <dgm:spPr/>
      <dgm:t>
        <a:bodyPr/>
        <a:lstStyle/>
        <a:p>
          <a:r>
            <a:rPr lang="en-US" sz="1300"/>
            <a:t>Utilize bullet points and color to help the information be accessible and attractive</a:t>
          </a:r>
        </a:p>
      </dgm:t>
    </dgm:pt>
    <dgm:pt modelId="{9A87B594-491F-4C10-A576-01E3D337FAE7}" type="parTrans" cxnId="{D5289D03-45E8-4C96-BFEB-6F148128140A}">
      <dgm:prSet/>
      <dgm:spPr/>
      <dgm:t>
        <a:bodyPr/>
        <a:lstStyle/>
        <a:p>
          <a:endParaRPr lang="en-US" sz="1300"/>
        </a:p>
      </dgm:t>
    </dgm:pt>
    <dgm:pt modelId="{9DEBD187-EAA8-4166-9C49-B02598C7D873}" type="sibTrans" cxnId="{D5289D03-45E8-4C96-BFEB-6F148128140A}">
      <dgm:prSet/>
      <dgm:spPr/>
      <dgm:t>
        <a:bodyPr/>
        <a:lstStyle/>
        <a:p>
          <a:endParaRPr lang="en-US" sz="1300"/>
        </a:p>
      </dgm:t>
    </dgm:pt>
    <dgm:pt modelId="{FB99391C-7E1E-4063-B1F2-04B873E437AB}">
      <dgm:prSet custT="1"/>
      <dgm:spPr/>
      <dgm:t>
        <a:bodyPr/>
        <a:lstStyle/>
        <a:p>
          <a:r>
            <a:rPr lang="en-US" sz="1300"/>
            <a:t>Keep</a:t>
          </a:r>
        </a:p>
      </dgm:t>
    </dgm:pt>
    <dgm:pt modelId="{8A2DF7FB-52C7-4BD6-8965-8D2892376315}" type="parTrans" cxnId="{1A3529EA-D21B-4B74-BF71-7161A988D658}">
      <dgm:prSet/>
      <dgm:spPr/>
      <dgm:t>
        <a:bodyPr/>
        <a:lstStyle/>
        <a:p>
          <a:endParaRPr lang="en-US" sz="1300"/>
        </a:p>
      </dgm:t>
    </dgm:pt>
    <dgm:pt modelId="{1BD48DB1-6580-4AF8-9D64-58F8470CAFE6}" type="sibTrans" cxnId="{1A3529EA-D21B-4B74-BF71-7161A988D658}">
      <dgm:prSet/>
      <dgm:spPr/>
      <dgm:t>
        <a:bodyPr/>
        <a:lstStyle/>
        <a:p>
          <a:endParaRPr lang="en-US" sz="1300"/>
        </a:p>
      </dgm:t>
    </dgm:pt>
    <dgm:pt modelId="{45025597-7734-4CF5-8CE7-9A27E9B62289}">
      <dgm:prSet custT="1"/>
      <dgm:spPr/>
      <dgm:t>
        <a:bodyPr/>
        <a:lstStyle/>
        <a:p>
          <a:r>
            <a:rPr lang="en-US" sz="1300"/>
            <a:t>Keep information objective vs. subjective </a:t>
          </a:r>
        </a:p>
      </dgm:t>
    </dgm:pt>
    <dgm:pt modelId="{FFC5C11D-9B32-4373-909D-BF34FE54F135}" type="parTrans" cxnId="{AF540794-4DFB-4274-84FA-EC7CAF57D39F}">
      <dgm:prSet/>
      <dgm:spPr/>
      <dgm:t>
        <a:bodyPr/>
        <a:lstStyle/>
        <a:p>
          <a:endParaRPr lang="en-US" sz="1300"/>
        </a:p>
      </dgm:t>
    </dgm:pt>
    <dgm:pt modelId="{BC78C08F-1866-4DE3-B1F7-6E365F5DE014}" type="sibTrans" cxnId="{AF540794-4DFB-4274-84FA-EC7CAF57D39F}">
      <dgm:prSet/>
      <dgm:spPr/>
      <dgm:t>
        <a:bodyPr/>
        <a:lstStyle/>
        <a:p>
          <a:endParaRPr lang="en-US" sz="1300"/>
        </a:p>
      </dgm:t>
    </dgm:pt>
    <dgm:pt modelId="{FDA9BDFB-C209-479C-BE63-A2AE1AD13C54}">
      <dgm:prSet custT="1"/>
      <dgm:spPr/>
      <dgm:t>
        <a:bodyPr/>
        <a:lstStyle/>
        <a:p>
          <a:r>
            <a:rPr lang="en-US" sz="1300"/>
            <a:t>Make</a:t>
          </a:r>
        </a:p>
      </dgm:t>
    </dgm:pt>
    <dgm:pt modelId="{791AC49A-A822-4E04-A0BF-64F6016D0486}" type="parTrans" cxnId="{63B3A767-D391-4778-BFBC-2608643D13C2}">
      <dgm:prSet/>
      <dgm:spPr/>
      <dgm:t>
        <a:bodyPr/>
        <a:lstStyle/>
        <a:p>
          <a:endParaRPr lang="en-US" sz="1300"/>
        </a:p>
      </dgm:t>
    </dgm:pt>
    <dgm:pt modelId="{BF72BAEE-B4CF-4824-9CD3-25BE3D3D9A68}" type="sibTrans" cxnId="{63B3A767-D391-4778-BFBC-2608643D13C2}">
      <dgm:prSet/>
      <dgm:spPr/>
      <dgm:t>
        <a:bodyPr/>
        <a:lstStyle/>
        <a:p>
          <a:endParaRPr lang="en-US" sz="1300"/>
        </a:p>
      </dgm:t>
    </dgm:pt>
    <dgm:pt modelId="{86A2F93F-A090-4E5E-A770-57206C2618E3}">
      <dgm:prSet custT="1"/>
      <dgm:spPr/>
      <dgm:t>
        <a:bodyPr/>
        <a:lstStyle/>
        <a:p>
          <a:r>
            <a:rPr lang="en-US" sz="1300"/>
            <a:t>Make sure reported information is consistent  (f including Anniversaries, include ALL anniversaries </a:t>
          </a:r>
          <a:endParaRPr lang="en-US" sz="1300" dirty="0"/>
        </a:p>
      </dgm:t>
    </dgm:pt>
    <dgm:pt modelId="{56797CEC-2FFD-4EE8-AA8E-1485900BA1BB}" type="parTrans" cxnId="{48210D72-8781-4A6E-ABC1-D65E81D72099}">
      <dgm:prSet/>
      <dgm:spPr/>
      <dgm:t>
        <a:bodyPr/>
        <a:lstStyle/>
        <a:p>
          <a:endParaRPr lang="en-US" sz="1300"/>
        </a:p>
      </dgm:t>
    </dgm:pt>
    <dgm:pt modelId="{FA25E7D4-A41D-4F93-9B2F-E55B7F5FCDEF}" type="sibTrans" cxnId="{48210D72-8781-4A6E-ABC1-D65E81D72099}">
      <dgm:prSet/>
      <dgm:spPr/>
      <dgm:t>
        <a:bodyPr/>
        <a:lstStyle/>
        <a:p>
          <a:endParaRPr lang="en-US" sz="1300"/>
        </a:p>
      </dgm:t>
    </dgm:pt>
    <dgm:pt modelId="{7EA0BF96-77AD-1749-B960-4588E1AB0456}" type="pres">
      <dgm:prSet presAssocID="{F5F718F4-5310-466A-BA2F-B7BA64A8A1B0}" presName="linear" presStyleCnt="0">
        <dgm:presLayoutVars>
          <dgm:animLvl val="lvl"/>
          <dgm:resizeHandles val="exact"/>
        </dgm:presLayoutVars>
      </dgm:prSet>
      <dgm:spPr/>
    </dgm:pt>
    <dgm:pt modelId="{CE345B1A-4847-484D-ACE0-AAFC85601EAC}" type="pres">
      <dgm:prSet presAssocID="{2A3A3B67-7075-464C-916A-CA82AF1B03F1}" presName="parentText" presStyleLbl="node1" presStyleIdx="0" presStyleCnt="5">
        <dgm:presLayoutVars>
          <dgm:chMax val="0"/>
          <dgm:bulletEnabled val="1"/>
        </dgm:presLayoutVars>
      </dgm:prSet>
      <dgm:spPr/>
    </dgm:pt>
    <dgm:pt modelId="{72FBEED8-573F-8E40-9C27-8DED74A68478}" type="pres">
      <dgm:prSet presAssocID="{2A3A3B67-7075-464C-916A-CA82AF1B03F1}" presName="childText" presStyleLbl="revTx" presStyleIdx="0" presStyleCnt="5">
        <dgm:presLayoutVars>
          <dgm:bulletEnabled val="1"/>
        </dgm:presLayoutVars>
      </dgm:prSet>
      <dgm:spPr/>
    </dgm:pt>
    <dgm:pt modelId="{EAB70889-EA27-DE49-83E8-53379C23B4A8}" type="pres">
      <dgm:prSet presAssocID="{E26035AF-6B26-4B65-9873-F5724635558C}" presName="parentText" presStyleLbl="node1" presStyleIdx="1" presStyleCnt="5">
        <dgm:presLayoutVars>
          <dgm:chMax val="0"/>
          <dgm:bulletEnabled val="1"/>
        </dgm:presLayoutVars>
      </dgm:prSet>
      <dgm:spPr/>
    </dgm:pt>
    <dgm:pt modelId="{460E222B-5402-0A43-94D0-200CBB74FD06}" type="pres">
      <dgm:prSet presAssocID="{E26035AF-6B26-4B65-9873-F5724635558C}" presName="childText" presStyleLbl="revTx" presStyleIdx="1" presStyleCnt="5">
        <dgm:presLayoutVars>
          <dgm:bulletEnabled val="1"/>
        </dgm:presLayoutVars>
      </dgm:prSet>
      <dgm:spPr/>
    </dgm:pt>
    <dgm:pt modelId="{2A5B8D63-6428-EF40-9BFC-AC003C334DEE}" type="pres">
      <dgm:prSet presAssocID="{7380A4B2-1FAE-4BA0-A128-30DC8735A12A}" presName="parentText" presStyleLbl="node1" presStyleIdx="2" presStyleCnt="5">
        <dgm:presLayoutVars>
          <dgm:chMax val="0"/>
          <dgm:bulletEnabled val="1"/>
        </dgm:presLayoutVars>
      </dgm:prSet>
      <dgm:spPr/>
    </dgm:pt>
    <dgm:pt modelId="{CF4DBD6B-ACCD-EB45-82E0-B7B802D0E13E}" type="pres">
      <dgm:prSet presAssocID="{7380A4B2-1FAE-4BA0-A128-30DC8735A12A}" presName="childText" presStyleLbl="revTx" presStyleIdx="2" presStyleCnt="5">
        <dgm:presLayoutVars>
          <dgm:bulletEnabled val="1"/>
        </dgm:presLayoutVars>
      </dgm:prSet>
      <dgm:spPr/>
    </dgm:pt>
    <dgm:pt modelId="{12332F4B-5759-A84F-AF67-5AE885301705}" type="pres">
      <dgm:prSet presAssocID="{FB99391C-7E1E-4063-B1F2-04B873E437AB}" presName="parentText" presStyleLbl="node1" presStyleIdx="3" presStyleCnt="5">
        <dgm:presLayoutVars>
          <dgm:chMax val="0"/>
          <dgm:bulletEnabled val="1"/>
        </dgm:presLayoutVars>
      </dgm:prSet>
      <dgm:spPr/>
    </dgm:pt>
    <dgm:pt modelId="{80463EED-FB50-FE4B-B8CF-7F6BD05E6B40}" type="pres">
      <dgm:prSet presAssocID="{FB99391C-7E1E-4063-B1F2-04B873E437AB}" presName="childText" presStyleLbl="revTx" presStyleIdx="3" presStyleCnt="5">
        <dgm:presLayoutVars>
          <dgm:bulletEnabled val="1"/>
        </dgm:presLayoutVars>
      </dgm:prSet>
      <dgm:spPr/>
    </dgm:pt>
    <dgm:pt modelId="{F45FEE7F-129A-BF41-8CA8-5A550D5AF4FD}" type="pres">
      <dgm:prSet presAssocID="{FDA9BDFB-C209-479C-BE63-A2AE1AD13C54}" presName="parentText" presStyleLbl="node1" presStyleIdx="4" presStyleCnt="5">
        <dgm:presLayoutVars>
          <dgm:chMax val="0"/>
          <dgm:bulletEnabled val="1"/>
        </dgm:presLayoutVars>
      </dgm:prSet>
      <dgm:spPr/>
    </dgm:pt>
    <dgm:pt modelId="{68CF237B-984C-1940-8C1B-0C355E61B23C}" type="pres">
      <dgm:prSet presAssocID="{FDA9BDFB-C209-479C-BE63-A2AE1AD13C54}" presName="childText" presStyleLbl="revTx" presStyleIdx="4" presStyleCnt="5">
        <dgm:presLayoutVars>
          <dgm:bulletEnabled val="1"/>
        </dgm:presLayoutVars>
      </dgm:prSet>
      <dgm:spPr/>
    </dgm:pt>
  </dgm:ptLst>
  <dgm:cxnLst>
    <dgm:cxn modelId="{D5289D03-45E8-4C96-BFEB-6F148128140A}" srcId="{7380A4B2-1FAE-4BA0-A128-30DC8735A12A}" destId="{56D3A887-5E47-486B-87B4-0EBCEF4BBD5A}" srcOrd="0" destOrd="0" parTransId="{9A87B594-491F-4C10-A576-01E3D337FAE7}" sibTransId="{9DEBD187-EAA8-4166-9C49-B02598C7D873}"/>
    <dgm:cxn modelId="{C7710708-6075-9D49-9402-6D9327D291FB}" type="presOf" srcId="{FDA9BDFB-C209-479C-BE63-A2AE1AD13C54}" destId="{F45FEE7F-129A-BF41-8CA8-5A550D5AF4FD}" srcOrd="0" destOrd="0" presId="urn:microsoft.com/office/officeart/2005/8/layout/vList2"/>
    <dgm:cxn modelId="{EF061C18-2675-8042-BBAC-3577AC2B106A}" type="presOf" srcId="{AE3B4B19-5C10-4285-93D5-4CFEDC5BE241}" destId="{72FBEED8-573F-8E40-9C27-8DED74A68478}" srcOrd="0" destOrd="1" presId="urn:microsoft.com/office/officeart/2005/8/layout/vList2"/>
    <dgm:cxn modelId="{33C1452A-92EC-F14E-A789-503989B57528}" type="presOf" srcId="{7380A4B2-1FAE-4BA0-A128-30DC8735A12A}" destId="{2A5B8D63-6428-EF40-9BFC-AC003C334DEE}" srcOrd="0" destOrd="0" presId="urn:microsoft.com/office/officeart/2005/8/layout/vList2"/>
    <dgm:cxn modelId="{4C72603B-A53E-E74E-8431-A198D0748A85}" type="presOf" srcId="{86A2F93F-A090-4E5E-A770-57206C2618E3}" destId="{68CF237B-984C-1940-8C1B-0C355E61B23C}" srcOrd="0" destOrd="0" presId="urn:microsoft.com/office/officeart/2005/8/layout/vList2"/>
    <dgm:cxn modelId="{007E423F-2D10-4E4F-8163-0D1617A14BFE}" type="presOf" srcId="{E26035AF-6B26-4B65-9873-F5724635558C}" destId="{EAB70889-EA27-DE49-83E8-53379C23B4A8}" srcOrd="0" destOrd="0" presId="urn:microsoft.com/office/officeart/2005/8/layout/vList2"/>
    <dgm:cxn modelId="{249FCF5F-560B-48AD-9309-E5C8466A70D1}" srcId="{2A3A3B67-7075-464C-916A-CA82AF1B03F1}" destId="{008E05B1-B315-4C5F-9FD1-F2C185CBADEF}" srcOrd="0" destOrd="0" parTransId="{EF17BBB9-4E53-443C-B2C7-210C278905EB}" sibTransId="{9102C592-E9C9-4DD2-9013-6B1E5A0DA409}"/>
    <dgm:cxn modelId="{99A11241-113C-4C0D-94F2-2FD533337AA2}" srcId="{E26035AF-6B26-4B65-9873-F5724635558C}" destId="{91B420EA-9811-43DC-B927-45010B807F2B}" srcOrd="0" destOrd="0" parTransId="{518DD43D-3D51-4F3E-9E9C-3B7D414155B6}" sibTransId="{DA247FD0-EB93-4A88-A579-671184272945}"/>
    <dgm:cxn modelId="{E9C8FE61-EF79-E549-BEB8-6B8CA7CBF06D}" type="presOf" srcId="{56D3A887-5E47-486B-87B4-0EBCEF4BBD5A}" destId="{CF4DBD6B-ACCD-EB45-82E0-B7B802D0E13E}" srcOrd="0" destOrd="0" presId="urn:microsoft.com/office/officeart/2005/8/layout/vList2"/>
    <dgm:cxn modelId="{63B3A767-D391-4778-BFBC-2608643D13C2}" srcId="{F5F718F4-5310-466A-BA2F-B7BA64A8A1B0}" destId="{FDA9BDFB-C209-479C-BE63-A2AE1AD13C54}" srcOrd="4" destOrd="0" parTransId="{791AC49A-A822-4E04-A0BF-64F6016D0486}" sibTransId="{BF72BAEE-B4CF-4824-9CD3-25BE3D3D9A68}"/>
    <dgm:cxn modelId="{B2E5F067-1506-1E4D-BAE9-016E2C64216D}" type="presOf" srcId="{008E05B1-B315-4C5F-9FD1-F2C185CBADEF}" destId="{72FBEED8-573F-8E40-9C27-8DED74A68478}" srcOrd="0" destOrd="0" presId="urn:microsoft.com/office/officeart/2005/8/layout/vList2"/>
    <dgm:cxn modelId="{CC596249-D251-4945-8588-D12F1F46BBDE}" type="presOf" srcId="{45025597-7734-4CF5-8CE7-9A27E9B62289}" destId="{80463EED-FB50-FE4B-B8CF-7F6BD05E6B40}" srcOrd="0" destOrd="0" presId="urn:microsoft.com/office/officeart/2005/8/layout/vList2"/>
    <dgm:cxn modelId="{77ABB951-9E94-7D41-A95D-469784A99BB1}" type="presOf" srcId="{FB99391C-7E1E-4063-B1F2-04B873E437AB}" destId="{12332F4B-5759-A84F-AF67-5AE885301705}" srcOrd="0" destOrd="0" presId="urn:microsoft.com/office/officeart/2005/8/layout/vList2"/>
    <dgm:cxn modelId="{48210D72-8781-4A6E-ABC1-D65E81D72099}" srcId="{FDA9BDFB-C209-479C-BE63-A2AE1AD13C54}" destId="{86A2F93F-A090-4E5E-A770-57206C2618E3}" srcOrd="0" destOrd="0" parTransId="{56797CEC-2FFD-4EE8-AA8E-1485900BA1BB}" sibTransId="{FA25E7D4-A41D-4F93-9B2F-E55B7F5FCDEF}"/>
    <dgm:cxn modelId="{4F49E37F-D5DF-4ED8-9A81-78B913417094}" srcId="{F5F718F4-5310-466A-BA2F-B7BA64A8A1B0}" destId="{E26035AF-6B26-4B65-9873-F5724635558C}" srcOrd="1" destOrd="0" parTransId="{2B39D27A-A04E-4B49-A7E6-8372DAA2568F}" sibTransId="{A6652E09-6EFE-486A-BED8-6F52EE250661}"/>
    <dgm:cxn modelId="{AF540794-4DFB-4274-84FA-EC7CAF57D39F}" srcId="{FB99391C-7E1E-4063-B1F2-04B873E437AB}" destId="{45025597-7734-4CF5-8CE7-9A27E9B62289}" srcOrd="0" destOrd="0" parTransId="{FFC5C11D-9B32-4373-909D-BF34FE54F135}" sibTransId="{BC78C08F-1866-4DE3-B1F7-6E365F5DE014}"/>
    <dgm:cxn modelId="{847C6D9F-BB62-4CE0-94AB-5179B3E4E541}" srcId="{008E05B1-B315-4C5F-9FD1-F2C185CBADEF}" destId="{AE3B4B19-5C10-4285-93D5-4CFEDC5BE241}" srcOrd="0" destOrd="0" parTransId="{470B6940-BD52-4C40-AA8C-C5CF6E22849F}" sibTransId="{8E8C4F9D-933B-41A8-ACAE-FC514FE49E67}"/>
    <dgm:cxn modelId="{80DF13AB-7499-9346-A2D0-F4BE780B0C17}" type="presOf" srcId="{F5F718F4-5310-466A-BA2F-B7BA64A8A1B0}" destId="{7EA0BF96-77AD-1749-B960-4588E1AB0456}" srcOrd="0" destOrd="0" presId="urn:microsoft.com/office/officeart/2005/8/layout/vList2"/>
    <dgm:cxn modelId="{4DB64FAD-3C80-5E47-AA00-B56FC82B8578}" type="presOf" srcId="{8619A66A-0D3E-4BD9-BED9-46839C983524}" destId="{72FBEED8-573F-8E40-9C27-8DED74A68478}" srcOrd="0" destOrd="2" presId="urn:microsoft.com/office/officeart/2005/8/layout/vList2"/>
    <dgm:cxn modelId="{7CDDC7BD-C0B4-4BF1-85DF-9226554CEBF8}" srcId="{008E05B1-B315-4C5F-9FD1-F2C185CBADEF}" destId="{8619A66A-0D3E-4BD9-BED9-46839C983524}" srcOrd="1" destOrd="0" parTransId="{1FA90B2B-0C1F-4ACD-A986-6B1B8C12ED6C}" sibTransId="{F46D3576-52D9-489E-AD72-12055A8D7420}"/>
    <dgm:cxn modelId="{002CA4D7-666A-4484-A64C-A8DF9BB134DE}" srcId="{F5F718F4-5310-466A-BA2F-B7BA64A8A1B0}" destId="{7380A4B2-1FAE-4BA0-A128-30DC8735A12A}" srcOrd="2" destOrd="0" parTransId="{02D050E0-FE33-43F0-AC2E-85756455AFC1}" sibTransId="{233DC1FF-38E3-492C-AC02-6FF9AEC15FB3}"/>
    <dgm:cxn modelId="{D06370D8-4212-A04E-A2EF-992354A85966}" type="presOf" srcId="{2A3A3B67-7075-464C-916A-CA82AF1B03F1}" destId="{CE345B1A-4847-484D-ACE0-AAFC85601EAC}" srcOrd="0" destOrd="0" presId="urn:microsoft.com/office/officeart/2005/8/layout/vList2"/>
    <dgm:cxn modelId="{C4516CE8-5EC3-4B88-ABAA-BF2802558857}" srcId="{F5F718F4-5310-466A-BA2F-B7BA64A8A1B0}" destId="{2A3A3B67-7075-464C-916A-CA82AF1B03F1}" srcOrd="0" destOrd="0" parTransId="{8865B5A5-2AE2-488C-89B9-6A029A536307}" sibTransId="{4F6103AC-CD61-4865-82C8-9FC8EFF0CF33}"/>
    <dgm:cxn modelId="{1A3529EA-D21B-4B74-BF71-7161A988D658}" srcId="{F5F718F4-5310-466A-BA2F-B7BA64A8A1B0}" destId="{FB99391C-7E1E-4063-B1F2-04B873E437AB}" srcOrd="3" destOrd="0" parTransId="{8A2DF7FB-52C7-4BD6-8965-8D2892376315}" sibTransId="{1BD48DB1-6580-4AF8-9D64-58F8470CAFE6}"/>
    <dgm:cxn modelId="{FDCDB9F4-50DE-484B-A7FF-A1F389B1AF74}" type="presOf" srcId="{91B420EA-9811-43DC-B927-45010B807F2B}" destId="{460E222B-5402-0A43-94D0-200CBB74FD06}" srcOrd="0" destOrd="0" presId="urn:microsoft.com/office/officeart/2005/8/layout/vList2"/>
    <dgm:cxn modelId="{4C17509E-5B77-7444-9B4F-9F7D7B744088}" type="presParOf" srcId="{7EA0BF96-77AD-1749-B960-4588E1AB0456}" destId="{CE345B1A-4847-484D-ACE0-AAFC85601EAC}" srcOrd="0" destOrd="0" presId="urn:microsoft.com/office/officeart/2005/8/layout/vList2"/>
    <dgm:cxn modelId="{653276D1-152B-EC4E-9D42-3C76CDFD2E27}" type="presParOf" srcId="{7EA0BF96-77AD-1749-B960-4588E1AB0456}" destId="{72FBEED8-573F-8E40-9C27-8DED74A68478}" srcOrd="1" destOrd="0" presId="urn:microsoft.com/office/officeart/2005/8/layout/vList2"/>
    <dgm:cxn modelId="{BCB8BAE9-98A4-B64A-A441-120CDB5F071C}" type="presParOf" srcId="{7EA0BF96-77AD-1749-B960-4588E1AB0456}" destId="{EAB70889-EA27-DE49-83E8-53379C23B4A8}" srcOrd="2" destOrd="0" presId="urn:microsoft.com/office/officeart/2005/8/layout/vList2"/>
    <dgm:cxn modelId="{40B4E729-BC14-134C-BFD9-F2CCE52E1119}" type="presParOf" srcId="{7EA0BF96-77AD-1749-B960-4588E1AB0456}" destId="{460E222B-5402-0A43-94D0-200CBB74FD06}" srcOrd="3" destOrd="0" presId="urn:microsoft.com/office/officeart/2005/8/layout/vList2"/>
    <dgm:cxn modelId="{A762B3BB-21CA-314E-AF0C-A250F09E36D3}" type="presParOf" srcId="{7EA0BF96-77AD-1749-B960-4588E1AB0456}" destId="{2A5B8D63-6428-EF40-9BFC-AC003C334DEE}" srcOrd="4" destOrd="0" presId="urn:microsoft.com/office/officeart/2005/8/layout/vList2"/>
    <dgm:cxn modelId="{710A6093-4D6C-C145-A1EC-072DEA8C3266}" type="presParOf" srcId="{7EA0BF96-77AD-1749-B960-4588E1AB0456}" destId="{CF4DBD6B-ACCD-EB45-82E0-B7B802D0E13E}" srcOrd="5" destOrd="0" presId="urn:microsoft.com/office/officeart/2005/8/layout/vList2"/>
    <dgm:cxn modelId="{F6F64F10-E7AF-2547-8A87-5549B4EBEC1E}" type="presParOf" srcId="{7EA0BF96-77AD-1749-B960-4588E1AB0456}" destId="{12332F4B-5759-A84F-AF67-5AE885301705}" srcOrd="6" destOrd="0" presId="urn:microsoft.com/office/officeart/2005/8/layout/vList2"/>
    <dgm:cxn modelId="{383AC952-B1A4-7E42-9E73-0D99BC6A85CD}" type="presParOf" srcId="{7EA0BF96-77AD-1749-B960-4588E1AB0456}" destId="{80463EED-FB50-FE4B-B8CF-7F6BD05E6B40}" srcOrd="7" destOrd="0" presId="urn:microsoft.com/office/officeart/2005/8/layout/vList2"/>
    <dgm:cxn modelId="{A8B2A519-A017-0545-8BEE-BC8D61DFE7F7}" type="presParOf" srcId="{7EA0BF96-77AD-1749-B960-4588E1AB0456}" destId="{F45FEE7F-129A-BF41-8CA8-5A550D5AF4FD}" srcOrd="8" destOrd="0" presId="urn:microsoft.com/office/officeart/2005/8/layout/vList2"/>
    <dgm:cxn modelId="{DE4524DB-9EA1-A441-8DA0-A8E37E954F11}" type="presParOf" srcId="{7EA0BF96-77AD-1749-B960-4588E1AB0456}" destId="{68CF237B-984C-1940-8C1B-0C355E61B23C}"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4AA8E76-5620-477E-8414-89B09F6C166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D5D6403-8731-43A4-9E22-17B98117E87B}">
      <dgm:prSet/>
      <dgm:spPr/>
      <dgm:t>
        <a:bodyPr/>
        <a:lstStyle/>
        <a:p>
          <a:r>
            <a:rPr lang="en-US"/>
            <a:t>Members vary in experience level - beware of use of Abbreviations and Acronyms.</a:t>
          </a:r>
        </a:p>
      </dgm:t>
    </dgm:pt>
    <dgm:pt modelId="{9098B7F9-580F-4236-B9E7-7C7481E40F41}" type="parTrans" cxnId="{2513A47E-B0F8-45E2-950F-E540E51675F0}">
      <dgm:prSet/>
      <dgm:spPr/>
      <dgm:t>
        <a:bodyPr/>
        <a:lstStyle/>
        <a:p>
          <a:endParaRPr lang="en-US"/>
        </a:p>
      </dgm:t>
    </dgm:pt>
    <dgm:pt modelId="{E7E44A02-49BA-4B0B-B510-4C46406A30AB}" type="sibTrans" cxnId="{2513A47E-B0F8-45E2-950F-E540E51675F0}">
      <dgm:prSet/>
      <dgm:spPr/>
      <dgm:t>
        <a:bodyPr/>
        <a:lstStyle/>
        <a:p>
          <a:endParaRPr lang="en-US"/>
        </a:p>
      </dgm:t>
    </dgm:pt>
    <dgm:pt modelId="{E050D38F-3D48-4780-BAB6-AC12A879ADD1}">
      <dgm:prSet/>
      <dgm:spPr/>
      <dgm:t>
        <a:bodyPr/>
        <a:lstStyle/>
        <a:p>
          <a:r>
            <a:rPr lang="en-US"/>
            <a:t>There are a lot of people living without high speed internet and a lack of access to technology. </a:t>
          </a:r>
        </a:p>
      </dgm:t>
    </dgm:pt>
    <dgm:pt modelId="{F9885CDD-A437-4731-B894-F3F8593F1AEF}" type="parTrans" cxnId="{7250A483-0F05-4FF7-93B1-600D798A8004}">
      <dgm:prSet/>
      <dgm:spPr/>
      <dgm:t>
        <a:bodyPr/>
        <a:lstStyle/>
        <a:p>
          <a:endParaRPr lang="en-US"/>
        </a:p>
      </dgm:t>
    </dgm:pt>
    <dgm:pt modelId="{2531E4A4-9721-4738-B1DD-A7E2939C8156}" type="sibTrans" cxnId="{7250A483-0F05-4FF7-93B1-600D798A8004}">
      <dgm:prSet/>
      <dgm:spPr/>
      <dgm:t>
        <a:bodyPr/>
        <a:lstStyle/>
        <a:p>
          <a:endParaRPr lang="en-US"/>
        </a:p>
      </dgm:t>
    </dgm:pt>
    <dgm:pt modelId="{200BB31C-70D3-4200-8F03-CCAC8E1E8F29}">
      <dgm:prSet/>
      <dgm:spPr/>
      <dgm:t>
        <a:bodyPr/>
        <a:lstStyle/>
        <a:p>
          <a:r>
            <a:rPr lang="en-US"/>
            <a:t>If possible, bring hard copies of flyers to the ASC and/or RSC. </a:t>
          </a:r>
        </a:p>
      </dgm:t>
    </dgm:pt>
    <dgm:pt modelId="{775135ED-9026-4478-AB58-F5E2A7B9DCAB}" type="parTrans" cxnId="{82DF3BFD-3338-4800-AF95-91CE206A2BCB}">
      <dgm:prSet/>
      <dgm:spPr/>
      <dgm:t>
        <a:bodyPr/>
        <a:lstStyle/>
        <a:p>
          <a:endParaRPr lang="en-US"/>
        </a:p>
      </dgm:t>
    </dgm:pt>
    <dgm:pt modelId="{1C0CA197-F51E-4FFA-9D80-18DEE18A4BCC}" type="sibTrans" cxnId="{82DF3BFD-3338-4800-AF95-91CE206A2BCB}">
      <dgm:prSet/>
      <dgm:spPr/>
      <dgm:t>
        <a:bodyPr/>
        <a:lstStyle/>
        <a:p>
          <a:endParaRPr lang="en-US"/>
        </a:p>
      </dgm:t>
    </dgm:pt>
    <dgm:pt modelId="{DADCFBAB-5646-493E-A5D8-6EA913D57263}" type="pres">
      <dgm:prSet presAssocID="{F4AA8E76-5620-477E-8414-89B09F6C1661}" presName="root" presStyleCnt="0">
        <dgm:presLayoutVars>
          <dgm:dir/>
          <dgm:resizeHandles val="exact"/>
        </dgm:presLayoutVars>
      </dgm:prSet>
      <dgm:spPr/>
    </dgm:pt>
    <dgm:pt modelId="{96AE4A6F-A760-4A78-A374-3455DA7AA5F2}" type="pres">
      <dgm:prSet presAssocID="{FD5D6403-8731-43A4-9E22-17B98117E87B}" presName="compNode" presStyleCnt="0"/>
      <dgm:spPr/>
    </dgm:pt>
    <dgm:pt modelId="{F26BE2A4-2AC1-406F-80FE-A10BE47A470A}" type="pres">
      <dgm:prSet presAssocID="{FD5D6403-8731-43A4-9E22-17B98117E87B}" presName="bgRect" presStyleLbl="bgShp" presStyleIdx="0" presStyleCnt="3"/>
      <dgm:spPr/>
    </dgm:pt>
    <dgm:pt modelId="{83E45228-EF48-47E4-9D17-548BE7ED3CEA}" type="pres">
      <dgm:prSet presAssocID="{FD5D6403-8731-43A4-9E22-17B98117E87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Quotation Mark"/>
        </a:ext>
      </dgm:extLst>
    </dgm:pt>
    <dgm:pt modelId="{238B82FE-89B6-480C-9745-28CEDC2C0B9A}" type="pres">
      <dgm:prSet presAssocID="{FD5D6403-8731-43A4-9E22-17B98117E87B}" presName="spaceRect" presStyleCnt="0"/>
      <dgm:spPr/>
    </dgm:pt>
    <dgm:pt modelId="{00FDE597-71BA-4362-B976-F70473E4A67A}" type="pres">
      <dgm:prSet presAssocID="{FD5D6403-8731-43A4-9E22-17B98117E87B}" presName="parTx" presStyleLbl="revTx" presStyleIdx="0" presStyleCnt="3">
        <dgm:presLayoutVars>
          <dgm:chMax val="0"/>
          <dgm:chPref val="0"/>
        </dgm:presLayoutVars>
      </dgm:prSet>
      <dgm:spPr/>
    </dgm:pt>
    <dgm:pt modelId="{BE96ADE8-ECEE-4AB1-960D-62F139D6EB76}" type="pres">
      <dgm:prSet presAssocID="{E7E44A02-49BA-4B0B-B510-4C46406A30AB}" presName="sibTrans" presStyleCnt="0"/>
      <dgm:spPr/>
    </dgm:pt>
    <dgm:pt modelId="{101B0A7B-BDD6-4278-BE22-3FBA53A9CEB4}" type="pres">
      <dgm:prSet presAssocID="{E050D38F-3D48-4780-BAB6-AC12A879ADD1}" presName="compNode" presStyleCnt="0"/>
      <dgm:spPr/>
    </dgm:pt>
    <dgm:pt modelId="{F465BDC6-142E-4E99-BF14-FD203076C11D}" type="pres">
      <dgm:prSet presAssocID="{E050D38F-3D48-4780-BAB6-AC12A879ADD1}" presName="bgRect" presStyleLbl="bgShp" presStyleIdx="1" presStyleCnt="3"/>
      <dgm:spPr/>
    </dgm:pt>
    <dgm:pt modelId="{596A98FB-E636-420F-ABF5-AD16FCF8B054}" type="pres">
      <dgm:prSet presAssocID="{E050D38F-3D48-4780-BAB6-AC12A879ADD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ireless"/>
        </a:ext>
      </dgm:extLst>
    </dgm:pt>
    <dgm:pt modelId="{AEDCE719-068C-49D1-8BC7-07EB2F820EA1}" type="pres">
      <dgm:prSet presAssocID="{E050D38F-3D48-4780-BAB6-AC12A879ADD1}" presName="spaceRect" presStyleCnt="0"/>
      <dgm:spPr/>
    </dgm:pt>
    <dgm:pt modelId="{60659206-7FD6-42BA-A3BA-BCB2D27479C8}" type="pres">
      <dgm:prSet presAssocID="{E050D38F-3D48-4780-BAB6-AC12A879ADD1}" presName="parTx" presStyleLbl="revTx" presStyleIdx="1" presStyleCnt="3">
        <dgm:presLayoutVars>
          <dgm:chMax val="0"/>
          <dgm:chPref val="0"/>
        </dgm:presLayoutVars>
      </dgm:prSet>
      <dgm:spPr/>
    </dgm:pt>
    <dgm:pt modelId="{8D628641-22D8-4AF2-B023-9FFCDBD62AFA}" type="pres">
      <dgm:prSet presAssocID="{2531E4A4-9721-4738-B1DD-A7E2939C8156}" presName="sibTrans" presStyleCnt="0"/>
      <dgm:spPr/>
    </dgm:pt>
    <dgm:pt modelId="{4BD95EDC-BC61-4700-BD0E-C70BFB8CF705}" type="pres">
      <dgm:prSet presAssocID="{200BB31C-70D3-4200-8F03-CCAC8E1E8F29}" presName="compNode" presStyleCnt="0"/>
      <dgm:spPr/>
    </dgm:pt>
    <dgm:pt modelId="{E385DF54-AA69-4880-A027-11BF7A11BE78}" type="pres">
      <dgm:prSet presAssocID="{200BB31C-70D3-4200-8F03-CCAC8E1E8F29}" presName="bgRect" presStyleLbl="bgShp" presStyleIdx="2" presStyleCnt="3"/>
      <dgm:spPr/>
    </dgm:pt>
    <dgm:pt modelId="{882EF0D2-BE16-4A73-82F1-DB3AFD972EAE}" type="pres">
      <dgm:prSet presAssocID="{200BB31C-70D3-4200-8F03-CCAC8E1E8F2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envelope"/>
        </a:ext>
      </dgm:extLst>
    </dgm:pt>
    <dgm:pt modelId="{3DCB30B9-6396-4D52-AD43-25AEF290F18C}" type="pres">
      <dgm:prSet presAssocID="{200BB31C-70D3-4200-8F03-CCAC8E1E8F29}" presName="spaceRect" presStyleCnt="0"/>
      <dgm:spPr/>
    </dgm:pt>
    <dgm:pt modelId="{009A3154-812C-4A29-B292-2BFA9B2666C6}" type="pres">
      <dgm:prSet presAssocID="{200BB31C-70D3-4200-8F03-CCAC8E1E8F29}" presName="parTx" presStyleLbl="revTx" presStyleIdx="2" presStyleCnt="3">
        <dgm:presLayoutVars>
          <dgm:chMax val="0"/>
          <dgm:chPref val="0"/>
        </dgm:presLayoutVars>
      </dgm:prSet>
      <dgm:spPr/>
    </dgm:pt>
  </dgm:ptLst>
  <dgm:cxnLst>
    <dgm:cxn modelId="{771B7512-8442-42E9-B898-97E7F9D32191}" type="presOf" srcId="{F4AA8E76-5620-477E-8414-89B09F6C1661}" destId="{DADCFBAB-5646-493E-A5D8-6EA913D57263}" srcOrd="0" destOrd="0" presId="urn:microsoft.com/office/officeart/2018/2/layout/IconVerticalSolidList"/>
    <dgm:cxn modelId="{07240772-F03E-4CB0-B6C4-C98B7E8B8F1A}" type="presOf" srcId="{FD5D6403-8731-43A4-9E22-17B98117E87B}" destId="{00FDE597-71BA-4362-B976-F70473E4A67A}" srcOrd="0" destOrd="0" presId="urn:microsoft.com/office/officeart/2018/2/layout/IconVerticalSolidList"/>
    <dgm:cxn modelId="{2513A47E-B0F8-45E2-950F-E540E51675F0}" srcId="{F4AA8E76-5620-477E-8414-89B09F6C1661}" destId="{FD5D6403-8731-43A4-9E22-17B98117E87B}" srcOrd="0" destOrd="0" parTransId="{9098B7F9-580F-4236-B9E7-7C7481E40F41}" sibTransId="{E7E44A02-49BA-4B0B-B510-4C46406A30AB}"/>
    <dgm:cxn modelId="{7250A483-0F05-4FF7-93B1-600D798A8004}" srcId="{F4AA8E76-5620-477E-8414-89B09F6C1661}" destId="{E050D38F-3D48-4780-BAB6-AC12A879ADD1}" srcOrd="1" destOrd="0" parTransId="{F9885CDD-A437-4731-B894-F3F8593F1AEF}" sibTransId="{2531E4A4-9721-4738-B1DD-A7E2939C8156}"/>
    <dgm:cxn modelId="{9BA56FAE-FF6C-4409-A60B-5828F250CA81}" type="presOf" srcId="{200BB31C-70D3-4200-8F03-CCAC8E1E8F29}" destId="{009A3154-812C-4A29-B292-2BFA9B2666C6}" srcOrd="0" destOrd="0" presId="urn:microsoft.com/office/officeart/2018/2/layout/IconVerticalSolidList"/>
    <dgm:cxn modelId="{2128E5ED-E5B2-449A-9037-EFDECEF46D2A}" type="presOf" srcId="{E050D38F-3D48-4780-BAB6-AC12A879ADD1}" destId="{60659206-7FD6-42BA-A3BA-BCB2D27479C8}" srcOrd="0" destOrd="0" presId="urn:microsoft.com/office/officeart/2018/2/layout/IconVerticalSolidList"/>
    <dgm:cxn modelId="{82DF3BFD-3338-4800-AF95-91CE206A2BCB}" srcId="{F4AA8E76-5620-477E-8414-89B09F6C1661}" destId="{200BB31C-70D3-4200-8F03-CCAC8E1E8F29}" srcOrd="2" destOrd="0" parTransId="{775135ED-9026-4478-AB58-F5E2A7B9DCAB}" sibTransId="{1C0CA197-F51E-4FFA-9D80-18DEE18A4BCC}"/>
    <dgm:cxn modelId="{A3B2B63E-5A9F-4F61-B814-099CE63B319C}" type="presParOf" srcId="{DADCFBAB-5646-493E-A5D8-6EA913D57263}" destId="{96AE4A6F-A760-4A78-A374-3455DA7AA5F2}" srcOrd="0" destOrd="0" presId="urn:microsoft.com/office/officeart/2018/2/layout/IconVerticalSolidList"/>
    <dgm:cxn modelId="{E68DC835-E3B8-4E3B-AD30-4AE3ECDFD09F}" type="presParOf" srcId="{96AE4A6F-A760-4A78-A374-3455DA7AA5F2}" destId="{F26BE2A4-2AC1-406F-80FE-A10BE47A470A}" srcOrd="0" destOrd="0" presId="urn:microsoft.com/office/officeart/2018/2/layout/IconVerticalSolidList"/>
    <dgm:cxn modelId="{7A963FF1-E95F-4640-8192-6BB1F99A63A5}" type="presParOf" srcId="{96AE4A6F-A760-4A78-A374-3455DA7AA5F2}" destId="{83E45228-EF48-47E4-9D17-548BE7ED3CEA}" srcOrd="1" destOrd="0" presId="urn:microsoft.com/office/officeart/2018/2/layout/IconVerticalSolidList"/>
    <dgm:cxn modelId="{1B885E3B-27BF-4575-9913-DC15D2946CCB}" type="presParOf" srcId="{96AE4A6F-A760-4A78-A374-3455DA7AA5F2}" destId="{238B82FE-89B6-480C-9745-28CEDC2C0B9A}" srcOrd="2" destOrd="0" presId="urn:microsoft.com/office/officeart/2018/2/layout/IconVerticalSolidList"/>
    <dgm:cxn modelId="{F3E5755F-A27B-48B0-8CB4-3B982680DF57}" type="presParOf" srcId="{96AE4A6F-A760-4A78-A374-3455DA7AA5F2}" destId="{00FDE597-71BA-4362-B976-F70473E4A67A}" srcOrd="3" destOrd="0" presId="urn:microsoft.com/office/officeart/2018/2/layout/IconVerticalSolidList"/>
    <dgm:cxn modelId="{D87AA3CA-1153-45E9-BC13-3B00E522C6DE}" type="presParOf" srcId="{DADCFBAB-5646-493E-A5D8-6EA913D57263}" destId="{BE96ADE8-ECEE-4AB1-960D-62F139D6EB76}" srcOrd="1" destOrd="0" presId="urn:microsoft.com/office/officeart/2018/2/layout/IconVerticalSolidList"/>
    <dgm:cxn modelId="{14DB922D-5B18-46FF-BBAC-4B03A232C3CA}" type="presParOf" srcId="{DADCFBAB-5646-493E-A5D8-6EA913D57263}" destId="{101B0A7B-BDD6-4278-BE22-3FBA53A9CEB4}" srcOrd="2" destOrd="0" presId="urn:microsoft.com/office/officeart/2018/2/layout/IconVerticalSolidList"/>
    <dgm:cxn modelId="{743985A3-2AC7-4F3E-A010-7832FF39FE82}" type="presParOf" srcId="{101B0A7B-BDD6-4278-BE22-3FBA53A9CEB4}" destId="{F465BDC6-142E-4E99-BF14-FD203076C11D}" srcOrd="0" destOrd="0" presId="urn:microsoft.com/office/officeart/2018/2/layout/IconVerticalSolidList"/>
    <dgm:cxn modelId="{9D67090C-28CF-49FE-8D47-74885297D6DB}" type="presParOf" srcId="{101B0A7B-BDD6-4278-BE22-3FBA53A9CEB4}" destId="{596A98FB-E636-420F-ABF5-AD16FCF8B054}" srcOrd="1" destOrd="0" presId="urn:microsoft.com/office/officeart/2018/2/layout/IconVerticalSolidList"/>
    <dgm:cxn modelId="{CF9E0A09-69BB-44C6-BB3C-7E6D26DF8CEF}" type="presParOf" srcId="{101B0A7B-BDD6-4278-BE22-3FBA53A9CEB4}" destId="{AEDCE719-068C-49D1-8BC7-07EB2F820EA1}" srcOrd="2" destOrd="0" presId="urn:microsoft.com/office/officeart/2018/2/layout/IconVerticalSolidList"/>
    <dgm:cxn modelId="{DE1567BE-0EEC-4A63-9040-040FBEE4C840}" type="presParOf" srcId="{101B0A7B-BDD6-4278-BE22-3FBA53A9CEB4}" destId="{60659206-7FD6-42BA-A3BA-BCB2D27479C8}" srcOrd="3" destOrd="0" presId="urn:microsoft.com/office/officeart/2018/2/layout/IconVerticalSolidList"/>
    <dgm:cxn modelId="{22407851-8898-4B70-AE05-D4AAF19DB33C}" type="presParOf" srcId="{DADCFBAB-5646-493E-A5D8-6EA913D57263}" destId="{8D628641-22D8-4AF2-B023-9FFCDBD62AFA}" srcOrd="3" destOrd="0" presId="urn:microsoft.com/office/officeart/2018/2/layout/IconVerticalSolidList"/>
    <dgm:cxn modelId="{91702C37-EF19-4B0B-85FC-685DA9A5BCCD}" type="presParOf" srcId="{DADCFBAB-5646-493E-A5D8-6EA913D57263}" destId="{4BD95EDC-BC61-4700-BD0E-C70BFB8CF705}" srcOrd="4" destOrd="0" presId="urn:microsoft.com/office/officeart/2018/2/layout/IconVerticalSolidList"/>
    <dgm:cxn modelId="{8D911FEB-1993-4177-8C85-3EC38B4E569E}" type="presParOf" srcId="{4BD95EDC-BC61-4700-BD0E-C70BFB8CF705}" destId="{E385DF54-AA69-4880-A027-11BF7A11BE78}" srcOrd="0" destOrd="0" presId="urn:microsoft.com/office/officeart/2018/2/layout/IconVerticalSolidList"/>
    <dgm:cxn modelId="{B347972E-D1AF-4EAD-9BDE-002A16761A80}" type="presParOf" srcId="{4BD95EDC-BC61-4700-BD0E-C70BFB8CF705}" destId="{882EF0D2-BE16-4A73-82F1-DB3AFD972EAE}" srcOrd="1" destOrd="0" presId="urn:microsoft.com/office/officeart/2018/2/layout/IconVerticalSolidList"/>
    <dgm:cxn modelId="{B0F478AF-64BE-4DC1-ADD2-824A3F21FFC8}" type="presParOf" srcId="{4BD95EDC-BC61-4700-BD0E-C70BFB8CF705}" destId="{3DCB30B9-6396-4D52-AD43-25AEF290F18C}" srcOrd="2" destOrd="0" presId="urn:microsoft.com/office/officeart/2018/2/layout/IconVerticalSolidList"/>
    <dgm:cxn modelId="{9577EFA3-FE04-4950-8EC5-41B17A7B1456}" type="presParOf" srcId="{4BD95EDC-BC61-4700-BD0E-C70BFB8CF705}" destId="{009A3154-812C-4A29-B292-2BFA9B2666C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D792846-945A-4A5F-9FD2-85B836F13FA0}" type="doc">
      <dgm:prSet loTypeId="urn:microsoft.com/office/officeart/2005/8/layout/hierarchy1" loCatId="hierarchy" qsTypeId="urn:microsoft.com/office/officeart/2005/8/quickstyle/simple4" qsCatId="simple" csTypeId="urn:microsoft.com/office/officeart/2005/8/colors/colorful2" csCatId="colorful"/>
      <dgm:spPr/>
      <dgm:t>
        <a:bodyPr/>
        <a:lstStyle/>
        <a:p>
          <a:endParaRPr lang="en-US"/>
        </a:p>
      </dgm:t>
    </dgm:pt>
    <dgm:pt modelId="{E453951F-A500-4604-A532-C908DC4C8ED1}">
      <dgm:prSet/>
      <dgm:spPr/>
      <dgm:t>
        <a:bodyPr/>
        <a:lstStyle/>
        <a:p>
          <a:r>
            <a:rPr lang="en-US"/>
            <a:t>Would anyone like to share an experience where they mentored someone? </a:t>
          </a:r>
        </a:p>
      </dgm:t>
    </dgm:pt>
    <dgm:pt modelId="{7CB1167F-3292-4ACC-9132-A1CB273F4545}" type="parTrans" cxnId="{949C816D-AD61-437E-826E-DE813C6213AF}">
      <dgm:prSet/>
      <dgm:spPr/>
      <dgm:t>
        <a:bodyPr/>
        <a:lstStyle/>
        <a:p>
          <a:endParaRPr lang="en-US"/>
        </a:p>
      </dgm:t>
    </dgm:pt>
    <dgm:pt modelId="{3674D89B-D33C-48FE-B837-B2BF07EFDC4B}" type="sibTrans" cxnId="{949C816D-AD61-437E-826E-DE813C6213AF}">
      <dgm:prSet/>
      <dgm:spPr/>
      <dgm:t>
        <a:bodyPr/>
        <a:lstStyle/>
        <a:p>
          <a:endParaRPr lang="en-US"/>
        </a:p>
      </dgm:t>
    </dgm:pt>
    <dgm:pt modelId="{49AED611-BD18-4F0C-89EC-B088D8429988}">
      <dgm:prSet/>
      <dgm:spPr/>
      <dgm:t>
        <a:bodyPr/>
        <a:lstStyle/>
        <a:p>
          <a:r>
            <a:rPr lang="en-US"/>
            <a:t>Would anyone like to share an experience where they were mentored? </a:t>
          </a:r>
        </a:p>
      </dgm:t>
    </dgm:pt>
    <dgm:pt modelId="{CE8C05D0-F132-4741-AFA2-A82CC80BECBF}" type="parTrans" cxnId="{0EBF0C78-366A-4BDC-A2B5-C209DE005A86}">
      <dgm:prSet/>
      <dgm:spPr/>
      <dgm:t>
        <a:bodyPr/>
        <a:lstStyle/>
        <a:p>
          <a:endParaRPr lang="en-US"/>
        </a:p>
      </dgm:t>
    </dgm:pt>
    <dgm:pt modelId="{8C22D6EB-B851-4CA6-9DBF-1CAED6DA0908}" type="sibTrans" cxnId="{0EBF0C78-366A-4BDC-A2B5-C209DE005A86}">
      <dgm:prSet/>
      <dgm:spPr/>
      <dgm:t>
        <a:bodyPr/>
        <a:lstStyle/>
        <a:p>
          <a:endParaRPr lang="en-US"/>
        </a:p>
      </dgm:t>
    </dgm:pt>
    <dgm:pt modelId="{CFC749DF-3669-9C42-8867-828B55683A0F}" type="pres">
      <dgm:prSet presAssocID="{6D792846-945A-4A5F-9FD2-85B836F13FA0}" presName="hierChild1" presStyleCnt="0">
        <dgm:presLayoutVars>
          <dgm:chPref val="1"/>
          <dgm:dir/>
          <dgm:animOne val="branch"/>
          <dgm:animLvl val="lvl"/>
          <dgm:resizeHandles/>
        </dgm:presLayoutVars>
      </dgm:prSet>
      <dgm:spPr/>
    </dgm:pt>
    <dgm:pt modelId="{7424CAAA-6B46-4D4C-B82B-0C9C41794F34}" type="pres">
      <dgm:prSet presAssocID="{E453951F-A500-4604-A532-C908DC4C8ED1}" presName="hierRoot1" presStyleCnt="0"/>
      <dgm:spPr/>
    </dgm:pt>
    <dgm:pt modelId="{7CAB33B0-5C0C-9740-A673-E2FD816173C9}" type="pres">
      <dgm:prSet presAssocID="{E453951F-A500-4604-A532-C908DC4C8ED1}" presName="composite" presStyleCnt="0"/>
      <dgm:spPr/>
    </dgm:pt>
    <dgm:pt modelId="{08AF3ED6-FE10-BC4D-8828-01081944A234}" type="pres">
      <dgm:prSet presAssocID="{E453951F-A500-4604-A532-C908DC4C8ED1}" presName="background" presStyleLbl="node0" presStyleIdx="0" presStyleCnt="2"/>
      <dgm:spPr/>
    </dgm:pt>
    <dgm:pt modelId="{D9C1793B-6292-B748-9876-48EC35387C7E}" type="pres">
      <dgm:prSet presAssocID="{E453951F-A500-4604-A532-C908DC4C8ED1}" presName="text" presStyleLbl="fgAcc0" presStyleIdx="0" presStyleCnt="2">
        <dgm:presLayoutVars>
          <dgm:chPref val="3"/>
        </dgm:presLayoutVars>
      </dgm:prSet>
      <dgm:spPr/>
    </dgm:pt>
    <dgm:pt modelId="{20AB9D12-A928-E141-A92D-B8C20014F469}" type="pres">
      <dgm:prSet presAssocID="{E453951F-A500-4604-A532-C908DC4C8ED1}" presName="hierChild2" presStyleCnt="0"/>
      <dgm:spPr/>
    </dgm:pt>
    <dgm:pt modelId="{9F49C6E9-BF0F-1D48-AAA4-0CBCF1C485DE}" type="pres">
      <dgm:prSet presAssocID="{49AED611-BD18-4F0C-89EC-B088D8429988}" presName="hierRoot1" presStyleCnt="0"/>
      <dgm:spPr/>
    </dgm:pt>
    <dgm:pt modelId="{E7659907-F51A-CC48-84C5-FA7BB17A9842}" type="pres">
      <dgm:prSet presAssocID="{49AED611-BD18-4F0C-89EC-B088D8429988}" presName="composite" presStyleCnt="0"/>
      <dgm:spPr/>
    </dgm:pt>
    <dgm:pt modelId="{5D81E25C-BA16-0140-9725-CEEEA90865F7}" type="pres">
      <dgm:prSet presAssocID="{49AED611-BD18-4F0C-89EC-B088D8429988}" presName="background" presStyleLbl="node0" presStyleIdx="1" presStyleCnt="2"/>
      <dgm:spPr/>
    </dgm:pt>
    <dgm:pt modelId="{C89D015C-6E8B-5344-919B-49FAC0A68411}" type="pres">
      <dgm:prSet presAssocID="{49AED611-BD18-4F0C-89EC-B088D8429988}" presName="text" presStyleLbl="fgAcc0" presStyleIdx="1" presStyleCnt="2">
        <dgm:presLayoutVars>
          <dgm:chPref val="3"/>
        </dgm:presLayoutVars>
      </dgm:prSet>
      <dgm:spPr/>
    </dgm:pt>
    <dgm:pt modelId="{E138BD79-50FD-1846-8CE8-F9E6E43C03BA}" type="pres">
      <dgm:prSet presAssocID="{49AED611-BD18-4F0C-89EC-B088D8429988}" presName="hierChild2" presStyleCnt="0"/>
      <dgm:spPr/>
    </dgm:pt>
  </dgm:ptLst>
  <dgm:cxnLst>
    <dgm:cxn modelId="{95AA6C32-AE71-4B42-B36D-EFE93AD80580}" type="presOf" srcId="{49AED611-BD18-4F0C-89EC-B088D8429988}" destId="{C89D015C-6E8B-5344-919B-49FAC0A68411}" srcOrd="0" destOrd="0" presId="urn:microsoft.com/office/officeart/2005/8/layout/hierarchy1"/>
    <dgm:cxn modelId="{949C816D-AD61-437E-826E-DE813C6213AF}" srcId="{6D792846-945A-4A5F-9FD2-85B836F13FA0}" destId="{E453951F-A500-4604-A532-C908DC4C8ED1}" srcOrd="0" destOrd="0" parTransId="{7CB1167F-3292-4ACC-9132-A1CB273F4545}" sibTransId="{3674D89B-D33C-48FE-B837-B2BF07EFDC4B}"/>
    <dgm:cxn modelId="{0EBF0C78-366A-4BDC-A2B5-C209DE005A86}" srcId="{6D792846-945A-4A5F-9FD2-85B836F13FA0}" destId="{49AED611-BD18-4F0C-89EC-B088D8429988}" srcOrd="1" destOrd="0" parTransId="{CE8C05D0-F132-4741-AFA2-A82CC80BECBF}" sibTransId="{8C22D6EB-B851-4CA6-9DBF-1CAED6DA0908}"/>
    <dgm:cxn modelId="{0B1D959C-C67F-7A45-9A24-DC59FA46D24E}" type="presOf" srcId="{6D792846-945A-4A5F-9FD2-85B836F13FA0}" destId="{CFC749DF-3669-9C42-8867-828B55683A0F}" srcOrd="0" destOrd="0" presId="urn:microsoft.com/office/officeart/2005/8/layout/hierarchy1"/>
    <dgm:cxn modelId="{7D3980D2-00D7-5B40-BA84-F5E423347689}" type="presOf" srcId="{E453951F-A500-4604-A532-C908DC4C8ED1}" destId="{D9C1793B-6292-B748-9876-48EC35387C7E}" srcOrd="0" destOrd="0" presId="urn:microsoft.com/office/officeart/2005/8/layout/hierarchy1"/>
    <dgm:cxn modelId="{9C7D7E87-3F1E-3A40-B434-662284FF181C}" type="presParOf" srcId="{CFC749DF-3669-9C42-8867-828B55683A0F}" destId="{7424CAAA-6B46-4D4C-B82B-0C9C41794F34}" srcOrd="0" destOrd="0" presId="urn:microsoft.com/office/officeart/2005/8/layout/hierarchy1"/>
    <dgm:cxn modelId="{804BA226-BC5F-D343-BF4B-592289050478}" type="presParOf" srcId="{7424CAAA-6B46-4D4C-B82B-0C9C41794F34}" destId="{7CAB33B0-5C0C-9740-A673-E2FD816173C9}" srcOrd="0" destOrd="0" presId="urn:microsoft.com/office/officeart/2005/8/layout/hierarchy1"/>
    <dgm:cxn modelId="{256B0AF6-CD43-C349-86F2-3796CBB0337D}" type="presParOf" srcId="{7CAB33B0-5C0C-9740-A673-E2FD816173C9}" destId="{08AF3ED6-FE10-BC4D-8828-01081944A234}" srcOrd="0" destOrd="0" presId="urn:microsoft.com/office/officeart/2005/8/layout/hierarchy1"/>
    <dgm:cxn modelId="{7952B4DE-CFB6-9047-A60B-6F90C07EC306}" type="presParOf" srcId="{7CAB33B0-5C0C-9740-A673-E2FD816173C9}" destId="{D9C1793B-6292-B748-9876-48EC35387C7E}" srcOrd="1" destOrd="0" presId="urn:microsoft.com/office/officeart/2005/8/layout/hierarchy1"/>
    <dgm:cxn modelId="{2C2801E2-C5D9-FC44-B8F6-E34C9C07D86B}" type="presParOf" srcId="{7424CAAA-6B46-4D4C-B82B-0C9C41794F34}" destId="{20AB9D12-A928-E141-A92D-B8C20014F469}" srcOrd="1" destOrd="0" presId="urn:microsoft.com/office/officeart/2005/8/layout/hierarchy1"/>
    <dgm:cxn modelId="{7B8D099A-BD4C-C64F-AF76-8959039FFA17}" type="presParOf" srcId="{CFC749DF-3669-9C42-8867-828B55683A0F}" destId="{9F49C6E9-BF0F-1D48-AAA4-0CBCF1C485DE}" srcOrd="1" destOrd="0" presId="urn:microsoft.com/office/officeart/2005/8/layout/hierarchy1"/>
    <dgm:cxn modelId="{1D2B112D-0DD2-2041-9D74-790AEEC43CE9}" type="presParOf" srcId="{9F49C6E9-BF0F-1D48-AAA4-0CBCF1C485DE}" destId="{E7659907-F51A-CC48-84C5-FA7BB17A9842}" srcOrd="0" destOrd="0" presId="urn:microsoft.com/office/officeart/2005/8/layout/hierarchy1"/>
    <dgm:cxn modelId="{81AD18A6-1B6A-A148-8674-BF61E0CFCDF9}" type="presParOf" srcId="{E7659907-F51A-CC48-84C5-FA7BB17A9842}" destId="{5D81E25C-BA16-0140-9725-CEEEA90865F7}" srcOrd="0" destOrd="0" presId="urn:microsoft.com/office/officeart/2005/8/layout/hierarchy1"/>
    <dgm:cxn modelId="{D75AE477-D90D-974D-908A-613CDC03D816}" type="presParOf" srcId="{E7659907-F51A-CC48-84C5-FA7BB17A9842}" destId="{C89D015C-6E8B-5344-919B-49FAC0A68411}" srcOrd="1" destOrd="0" presId="urn:microsoft.com/office/officeart/2005/8/layout/hierarchy1"/>
    <dgm:cxn modelId="{B8954D9D-D1FA-5943-AF68-3B91AF48E5F7}" type="presParOf" srcId="{9F49C6E9-BF0F-1D48-AAA4-0CBCF1C485DE}" destId="{E138BD79-50FD-1846-8CE8-F9E6E43C03B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EC4678-D310-4790-AACD-66FBC742EC9A}"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9B91CC23-2A58-4F49-9E09-9ABC72AA6F84}">
      <dgm:prSet/>
      <dgm:spPr/>
      <dgm:t>
        <a:bodyPr/>
        <a:lstStyle/>
        <a:p>
          <a:r>
            <a:rPr lang="en-US">
              <a:solidFill>
                <a:schemeClr val="tx1"/>
              </a:solidFill>
            </a:rPr>
            <a:t>The ASC is the primary means by which the services of a local NA community are administered. </a:t>
          </a:r>
        </a:p>
      </dgm:t>
    </dgm:pt>
    <dgm:pt modelId="{CAD816C6-FD43-4414-9633-7350B9B28669}" type="parTrans" cxnId="{D1644F5D-C074-4606-AC39-3091BD44CCAC}">
      <dgm:prSet/>
      <dgm:spPr/>
      <dgm:t>
        <a:bodyPr/>
        <a:lstStyle/>
        <a:p>
          <a:endParaRPr lang="en-US">
            <a:solidFill>
              <a:schemeClr val="tx1"/>
            </a:solidFill>
          </a:endParaRPr>
        </a:p>
      </dgm:t>
    </dgm:pt>
    <dgm:pt modelId="{CF801E04-D58B-4E1B-8F89-BA5EE0A80242}" type="sibTrans" cxnId="{D1644F5D-C074-4606-AC39-3091BD44CCAC}">
      <dgm:prSet/>
      <dgm:spPr/>
      <dgm:t>
        <a:bodyPr/>
        <a:lstStyle/>
        <a:p>
          <a:endParaRPr lang="en-US">
            <a:solidFill>
              <a:schemeClr val="tx1"/>
            </a:solidFill>
          </a:endParaRPr>
        </a:p>
      </dgm:t>
    </dgm:pt>
    <dgm:pt modelId="{939A14BF-BD5A-4F6F-B385-6510073323FB}">
      <dgm:prSet/>
      <dgm:spPr/>
      <dgm:t>
        <a:bodyPr/>
        <a:lstStyle/>
        <a:p>
          <a:r>
            <a:rPr lang="en-US">
              <a:solidFill>
                <a:schemeClr val="tx1"/>
              </a:solidFill>
            </a:rPr>
            <a:t>The ASC is composed of group service representatives, administrative officers (chairperson, vice chairperson, secretary, treasurer), subcommittee chairpersons, and the area's regional committee members. </a:t>
          </a:r>
        </a:p>
      </dgm:t>
    </dgm:pt>
    <dgm:pt modelId="{CDA6620C-FD4E-4682-8CAB-30D5542285E1}" type="parTrans" cxnId="{B16AEA29-775A-4B17-BF41-86D06B72335E}">
      <dgm:prSet/>
      <dgm:spPr/>
      <dgm:t>
        <a:bodyPr/>
        <a:lstStyle/>
        <a:p>
          <a:endParaRPr lang="en-US">
            <a:solidFill>
              <a:schemeClr val="tx1"/>
            </a:solidFill>
          </a:endParaRPr>
        </a:p>
      </dgm:t>
    </dgm:pt>
    <dgm:pt modelId="{2680E54E-056C-43BE-B417-44B7C4A823B9}" type="sibTrans" cxnId="{B16AEA29-775A-4B17-BF41-86D06B72335E}">
      <dgm:prSet/>
      <dgm:spPr/>
      <dgm:t>
        <a:bodyPr/>
        <a:lstStyle/>
        <a:p>
          <a:endParaRPr lang="en-US">
            <a:solidFill>
              <a:schemeClr val="tx1"/>
            </a:solidFill>
          </a:endParaRPr>
        </a:p>
      </dgm:t>
    </dgm:pt>
    <dgm:pt modelId="{454AF8A4-DEE0-4E4A-B071-0300D9482FB2}">
      <dgm:prSet/>
      <dgm:spPr/>
      <dgm:t>
        <a:bodyPr/>
        <a:lstStyle/>
        <a:p>
          <a:r>
            <a:rPr lang="en-US">
              <a:solidFill>
                <a:schemeClr val="tx1"/>
              </a:solidFill>
            </a:rPr>
            <a:t>The ASC  elects its own officers, subcommittee chairpersons, and RCMs. </a:t>
          </a:r>
        </a:p>
      </dgm:t>
    </dgm:pt>
    <dgm:pt modelId="{9B30ED20-D247-4261-91B9-D00554692D8D}" type="parTrans" cxnId="{BFD9FA05-958E-4633-9A53-C9FBCB576F8A}">
      <dgm:prSet/>
      <dgm:spPr/>
      <dgm:t>
        <a:bodyPr/>
        <a:lstStyle/>
        <a:p>
          <a:endParaRPr lang="en-US">
            <a:solidFill>
              <a:schemeClr val="tx1"/>
            </a:solidFill>
          </a:endParaRPr>
        </a:p>
      </dgm:t>
    </dgm:pt>
    <dgm:pt modelId="{E7E3FF2F-A738-4B30-80C4-3E696D3BE69B}" type="sibTrans" cxnId="{BFD9FA05-958E-4633-9A53-C9FBCB576F8A}">
      <dgm:prSet/>
      <dgm:spPr/>
      <dgm:t>
        <a:bodyPr/>
        <a:lstStyle/>
        <a:p>
          <a:endParaRPr lang="en-US">
            <a:solidFill>
              <a:schemeClr val="tx1"/>
            </a:solidFill>
          </a:endParaRPr>
        </a:p>
      </dgm:t>
    </dgm:pt>
    <dgm:pt modelId="{68558FB1-E209-436F-B29C-37C9C71F9806}">
      <dgm:prSet/>
      <dgm:spPr/>
      <dgm:t>
        <a:bodyPr/>
        <a:lstStyle/>
        <a:p>
          <a:r>
            <a:rPr lang="en-US" b="1">
              <a:solidFill>
                <a:schemeClr val="tx1"/>
              </a:solidFill>
            </a:rPr>
            <a:t>A RCM is elected at the ASC and asked to attend the RSC...</a:t>
          </a:r>
          <a:endParaRPr lang="en-US">
            <a:solidFill>
              <a:schemeClr val="tx1"/>
            </a:solidFill>
          </a:endParaRPr>
        </a:p>
      </dgm:t>
    </dgm:pt>
    <dgm:pt modelId="{361BF24B-E66B-47DE-8B83-DDE69C4951FB}" type="parTrans" cxnId="{2B8D1BD1-9590-42C0-AF58-0902E124E5CE}">
      <dgm:prSet/>
      <dgm:spPr/>
      <dgm:t>
        <a:bodyPr/>
        <a:lstStyle/>
        <a:p>
          <a:endParaRPr lang="en-US">
            <a:solidFill>
              <a:schemeClr val="tx1"/>
            </a:solidFill>
          </a:endParaRPr>
        </a:p>
      </dgm:t>
    </dgm:pt>
    <dgm:pt modelId="{7AD6AA35-F8F1-4265-9BD3-470D3A088685}" type="sibTrans" cxnId="{2B8D1BD1-9590-42C0-AF58-0902E124E5CE}">
      <dgm:prSet/>
      <dgm:spPr/>
      <dgm:t>
        <a:bodyPr/>
        <a:lstStyle/>
        <a:p>
          <a:endParaRPr lang="en-US">
            <a:solidFill>
              <a:schemeClr val="tx1"/>
            </a:solidFill>
          </a:endParaRPr>
        </a:p>
      </dgm:t>
    </dgm:pt>
    <dgm:pt modelId="{E88C539D-7258-BF4E-B431-6932319AEB27}" type="pres">
      <dgm:prSet presAssocID="{06EC4678-D310-4790-AACD-66FBC742EC9A}" presName="linear" presStyleCnt="0">
        <dgm:presLayoutVars>
          <dgm:animLvl val="lvl"/>
          <dgm:resizeHandles val="exact"/>
        </dgm:presLayoutVars>
      </dgm:prSet>
      <dgm:spPr/>
    </dgm:pt>
    <dgm:pt modelId="{22A7AC69-1CB6-BF4A-8A77-49F86B613300}" type="pres">
      <dgm:prSet presAssocID="{9B91CC23-2A58-4F49-9E09-9ABC72AA6F84}" presName="parentText" presStyleLbl="node1" presStyleIdx="0" presStyleCnt="4">
        <dgm:presLayoutVars>
          <dgm:chMax val="0"/>
          <dgm:bulletEnabled val="1"/>
        </dgm:presLayoutVars>
      </dgm:prSet>
      <dgm:spPr/>
    </dgm:pt>
    <dgm:pt modelId="{1B5AF60C-A02D-D64B-B45E-63C7F6B6D674}" type="pres">
      <dgm:prSet presAssocID="{CF801E04-D58B-4E1B-8F89-BA5EE0A80242}" presName="spacer" presStyleCnt="0"/>
      <dgm:spPr/>
    </dgm:pt>
    <dgm:pt modelId="{46345FF9-41DD-D949-912B-1DB14F3DC3DF}" type="pres">
      <dgm:prSet presAssocID="{939A14BF-BD5A-4F6F-B385-6510073323FB}" presName="parentText" presStyleLbl="node1" presStyleIdx="1" presStyleCnt="4">
        <dgm:presLayoutVars>
          <dgm:chMax val="0"/>
          <dgm:bulletEnabled val="1"/>
        </dgm:presLayoutVars>
      </dgm:prSet>
      <dgm:spPr/>
    </dgm:pt>
    <dgm:pt modelId="{FFB9191D-6A77-8A40-8874-02109AE0303A}" type="pres">
      <dgm:prSet presAssocID="{2680E54E-056C-43BE-B417-44B7C4A823B9}" presName="spacer" presStyleCnt="0"/>
      <dgm:spPr/>
    </dgm:pt>
    <dgm:pt modelId="{F6243ED3-BD01-A340-A20D-296B2FDCE369}" type="pres">
      <dgm:prSet presAssocID="{454AF8A4-DEE0-4E4A-B071-0300D9482FB2}" presName="parentText" presStyleLbl="node1" presStyleIdx="2" presStyleCnt="4">
        <dgm:presLayoutVars>
          <dgm:chMax val="0"/>
          <dgm:bulletEnabled val="1"/>
        </dgm:presLayoutVars>
      </dgm:prSet>
      <dgm:spPr/>
    </dgm:pt>
    <dgm:pt modelId="{7451E825-E0B4-854F-B837-D76B2E7EB71F}" type="pres">
      <dgm:prSet presAssocID="{E7E3FF2F-A738-4B30-80C4-3E696D3BE69B}" presName="spacer" presStyleCnt="0"/>
      <dgm:spPr/>
    </dgm:pt>
    <dgm:pt modelId="{4183BCC1-CE75-DC4F-BC6B-87D3D9499895}" type="pres">
      <dgm:prSet presAssocID="{68558FB1-E209-436F-B29C-37C9C71F9806}" presName="parentText" presStyleLbl="node1" presStyleIdx="3" presStyleCnt="4">
        <dgm:presLayoutVars>
          <dgm:chMax val="0"/>
          <dgm:bulletEnabled val="1"/>
        </dgm:presLayoutVars>
      </dgm:prSet>
      <dgm:spPr/>
    </dgm:pt>
  </dgm:ptLst>
  <dgm:cxnLst>
    <dgm:cxn modelId="{BFD9FA05-958E-4633-9A53-C9FBCB576F8A}" srcId="{06EC4678-D310-4790-AACD-66FBC742EC9A}" destId="{454AF8A4-DEE0-4E4A-B071-0300D9482FB2}" srcOrd="2" destOrd="0" parTransId="{9B30ED20-D247-4261-91B9-D00554692D8D}" sibTransId="{E7E3FF2F-A738-4B30-80C4-3E696D3BE69B}"/>
    <dgm:cxn modelId="{B16AEA29-775A-4B17-BF41-86D06B72335E}" srcId="{06EC4678-D310-4790-AACD-66FBC742EC9A}" destId="{939A14BF-BD5A-4F6F-B385-6510073323FB}" srcOrd="1" destOrd="0" parTransId="{CDA6620C-FD4E-4682-8CAB-30D5542285E1}" sibTransId="{2680E54E-056C-43BE-B417-44B7C4A823B9}"/>
    <dgm:cxn modelId="{C84FBA2A-4B0E-934F-AAB9-50FFE8309966}" type="presOf" srcId="{9B91CC23-2A58-4F49-9E09-9ABC72AA6F84}" destId="{22A7AC69-1CB6-BF4A-8A77-49F86B613300}" srcOrd="0" destOrd="0" presId="urn:microsoft.com/office/officeart/2005/8/layout/vList2"/>
    <dgm:cxn modelId="{D1644F5D-C074-4606-AC39-3091BD44CCAC}" srcId="{06EC4678-D310-4790-AACD-66FBC742EC9A}" destId="{9B91CC23-2A58-4F49-9E09-9ABC72AA6F84}" srcOrd="0" destOrd="0" parTransId="{CAD816C6-FD43-4414-9633-7350B9B28669}" sibTransId="{CF801E04-D58B-4E1B-8F89-BA5EE0A80242}"/>
    <dgm:cxn modelId="{31CE515D-FF18-A144-B4B5-14DB32F2BCC7}" type="presOf" srcId="{68558FB1-E209-436F-B29C-37C9C71F9806}" destId="{4183BCC1-CE75-DC4F-BC6B-87D3D9499895}" srcOrd="0" destOrd="0" presId="urn:microsoft.com/office/officeart/2005/8/layout/vList2"/>
    <dgm:cxn modelId="{72EEB377-647A-554A-A3AF-109F5FFF1CFA}" type="presOf" srcId="{06EC4678-D310-4790-AACD-66FBC742EC9A}" destId="{E88C539D-7258-BF4E-B431-6932319AEB27}" srcOrd="0" destOrd="0" presId="urn:microsoft.com/office/officeart/2005/8/layout/vList2"/>
    <dgm:cxn modelId="{CCE43E8C-8ED0-364E-9471-EBDC4E463DCE}" type="presOf" srcId="{939A14BF-BD5A-4F6F-B385-6510073323FB}" destId="{46345FF9-41DD-D949-912B-1DB14F3DC3DF}" srcOrd="0" destOrd="0" presId="urn:microsoft.com/office/officeart/2005/8/layout/vList2"/>
    <dgm:cxn modelId="{7CFBB4C9-235F-A44D-BC51-3BEA2CAB2828}" type="presOf" srcId="{454AF8A4-DEE0-4E4A-B071-0300D9482FB2}" destId="{F6243ED3-BD01-A340-A20D-296B2FDCE369}" srcOrd="0" destOrd="0" presId="urn:microsoft.com/office/officeart/2005/8/layout/vList2"/>
    <dgm:cxn modelId="{2B8D1BD1-9590-42C0-AF58-0902E124E5CE}" srcId="{06EC4678-D310-4790-AACD-66FBC742EC9A}" destId="{68558FB1-E209-436F-B29C-37C9C71F9806}" srcOrd="3" destOrd="0" parTransId="{361BF24B-E66B-47DE-8B83-DDE69C4951FB}" sibTransId="{7AD6AA35-F8F1-4265-9BD3-470D3A088685}"/>
    <dgm:cxn modelId="{238A2EAF-6965-D149-A0E5-34821A97A79C}" type="presParOf" srcId="{E88C539D-7258-BF4E-B431-6932319AEB27}" destId="{22A7AC69-1CB6-BF4A-8A77-49F86B613300}" srcOrd="0" destOrd="0" presId="urn:microsoft.com/office/officeart/2005/8/layout/vList2"/>
    <dgm:cxn modelId="{1A4CA1AB-7D20-6F4F-9E2B-F7066C609881}" type="presParOf" srcId="{E88C539D-7258-BF4E-B431-6932319AEB27}" destId="{1B5AF60C-A02D-D64B-B45E-63C7F6B6D674}" srcOrd="1" destOrd="0" presId="urn:microsoft.com/office/officeart/2005/8/layout/vList2"/>
    <dgm:cxn modelId="{72510DF9-10ED-BE44-8F31-D9F8D69D0405}" type="presParOf" srcId="{E88C539D-7258-BF4E-B431-6932319AEB27}" destId="{46345FF9-41DD-D949-912B-1DB14F3DC3DF}" srcOrd="2" destOrd="0" presId="urn:microsoft.com/office/officeart/2005/8/layout/vList2"/>
    <dgm:cxn modelId="{13471C12-7A24-2D46-AA4C-754D4E3C4F89}" type="presParOf" srcId="{E88C539D-7258-BF4E-B431-6932319AEB27}" destId="{FFB9191D-6A77-8A40-8874-02109AE0303A}" srcOrd="3" destOrd="0" presId="urn:microsoft.com/office/officeart/2005/8/layout/vList2"/>
    <dgm:cxn modelId="{DE958A00-F99E-A545-BEEC-84613E03117F}" type="presParOf" srcId="{E88C539D-7258-BF4E-B431-6932319AEB27}" destId="{F6243ED3-BD01-A340-A20D-296B2FDCE369}" srcOrd="4" destOrd="0" presId="urn:microsoft.com/office/officeart/2005/8/layout/vList2"/>
    <dgm:cxn modelId="{8F8A01F4-796C-9149-B890-47631AB4E0A8}" type="presParOf" srcId="{E88C539D-7258-BF4E-B431-6932319AEB27}" destId="{7451E825-E0B4-854F-B837-D76B2E7EB71F}" srcOrd="5" destOrd="0" presId="urn:microsoft.com/office/officeart/2005/8/layout/vList2"/>
    <dgm:cxn modelId="{FD422AC0-4005-7F43-A771-E2DFCF9D353E}" type="presParOf" srcId="{E88C539D-7258-BF4E-B431-6932319AEB27}" destId="{4183BCC1-CE75-DC4F-BC6B-87D3D949989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BA6FA9-C583-4E9C-8A0C-91C4B907D55D}"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BCA54559-111F-4B23-8931-B1A4172614A3}">
      <dgm:prSet custT="1"/>
      <dgm:spPr/>
      <dgm:t>
        <a:bodyPr/>
        <a:lstStyle/>
        <a:p>
          <a:r>
            <a:rPr lang="en-US" sz="1600">
              <a:solidFill>
                <a:schemeClr val="tx1"/>
              </a:solidFill>
            </a:rPr>
            <a:t>Service body consisting of ASCs and/or other types of local service bodies. RSC exists to pool the experience and resources of the areas and groups it serves. </a:t>
          </a:r>
        </a:p>
      </dgm:t>
    </dgm:pt>
    <dgm:pt modelId="{BB8694F5-61E4-4219-B15B-FDD38C870B49}" type="parTrans" cxnId="{033327A4-329C-4365-BB3C-00738F220997}">
      <dgm:prSet/>
      <dgm:spPr/>
      <dgm:t>
        <a:bodyPr/>
        <a:lstStyle/>
        <a:p>
          <a:endParaRPr lang="en-US" sz="2000">
            <a:solidFill>
              <a:schemeClr val="tx1"/>
            </a:solidFill>
          </a:endParaRPr>
        </a:p>
      </dgm:t>
    </dgm:pt>
    <dgm:pt modelId="{ECC93A2C-E652-4EE1-AEB5-B1E4FB984379}" type="sibTrans" cxnId="{033327A4-329C-4365-BB3C-00738F220997}">
      <dgm:prSet/>
      <dgm:spPr/>
      <dgm:t>
        <a:bodyPr/>
        <a:lstStyle/>
        <a:p>
          <a:endParaRPr lang="en-US" sz="2000">
            <a:solidFill>
              <a:schemeClr val="tx1"/>
            </a:solidFill>
          </a:endParaRPr>
        </a:p>
      </dgm:t>
    </dgm:pt>
    <dgm:pt modelId="{1FEE3A3A-FADB-46C0-AC7E-99BC27DC819F}">
      <dgm:prSet custT="1"/>
      <dgm:spPr/>
      <dgm:t>
        <a:bodyPr/>
        <a:lstStyle/>
        <a:p>
          <a:r>
            <a:rPr lang="en-US" sz="1600">
              <a:solidFill>
                <a:schemeClr val="tx1"/>
              </a:solidFill>
            </a:rPr>
            <a:t>RSC is composed of regional committee members (RCMs) elected by the region’s member-areas. The RCMs elect regional subcommittee chairs and administrative positions from the service body. </a:t>
          </a:r>
        </a:p>
      </dgm:t>
    </dgm:pt>
    <dgm:pt modelId="{B7C0231F-85FA-4A64-A74A-1F4DC00603F7}" type="parTrans" cxnId="{CC6A5BA7-5CFB-4E29-B390-BBDAB094B6AF}">
      <dgm:prSet/>
      <dgm:spPr/>
      <dgm:t>
        <a:bodyPr/>
        <a:lstStyle/>
        <a:p>
          <a:endParaRPr lang="en-US" sz="2000">
            <a:solidFill>
              <a:schemeClr val="tx1"/>
            </a:solidFill>
          </a:endParaRPr>
        </a:p>
      </dgm:t>
    </dgm:pt>
    <dgm:pt modelId="{0CDB0507-19AE-4322-BFA7-F634A45D2CBA}" type="sibTrans" cxnId="{CC6A5BA7-5CFB-4E29-B390-BBDAB094B6AF}">
      <dgm:prSet/>
      <dgm:spPr/>
      <dgm:t>
        <a:bodyPr/>
        <a:lstStyle/>
        <a:p>
          <a:endParaRPr lang="en-US" sz="2000">
            <a:solidFill>
              <a:schemeClr val="tx1"/>
            </a:solidFill>
          </a:endParaRPr>
        </a:p>
      </dgm:t>
    </dgm:pt>
    <dgm:pt modelId="{26DA844F-EB42-4697-9E3D-AB2DF29CC492}">
      <dgm:prSet custT="1"/>
      <dgm:spPr/>
      <dgm:t>
        <a:bodyPr/>
        <a:lstStyle/>
        <a:p>
          <a:r>
            <a:rPr lang="en-US" sz="1600" dirty="0">
              <a:solidFill>
                <a:schemeClr val="tx1"/>
              </a:solidFill>
            </a:rPr>
            <a:t>RSCs may also organize regional assemblies at which a wide range of service matters are discussed and workshopped </a:t>
          </a:r>
        </a:p>
      </dgm:t>
    </dgm:pt>
    <dgm:pt modelId="{D65F9D64-C8E4-4509-A57E-FE484AAF2BC8}" type="parTrans" cxnId="{74AF1D9E-8046-4550-8DD0-2A0FE5BE5E25}">
      <dgm:prSet/>
      <dgm:spPr/>
      <dgm:t>
        <a:bodyPr/>
        <a:lstStyle/>
        <a:p>
          <a:endParaRPr lang="en-US" sz="2000">
            <a:solidFill>
              <a:schemeClr val="tx1"/>
            </a:solidFill>
          </a:endParaRPr>
        </a:p>
      </dgm:t>
    </dgm:pt>
    <dgm:pt modelId="{BB522AA5-F7F9-4579-B846-381E923B38BD}" type="sibTrans" cxnId="{74AF1D9E-8046-4550-8DD0-2A0FE5BE5E25}">
      <dgm:prSet/>
      <dgm:spPr/>
      <dgm:t>
        <a:bodyPr/>
        <a:lstStyle/>
        <a:p>
          <a:endParaRPr lang="en-US" sz="2000">
            <a:solidFill>
              <a:schemeClr val="tx1"/>
            </a:solidFill>
          </a:endParaRPr>
        </a:p>
      </dgm:t>
    </dgm:pt>
    <dgm:pt modelId="{4D643EE5-5CE0-43B9-97D4-A937B5FB9016}">
      <dgm:prSet custT="1"/>
      <dgm:spPr/>
      <dgm:t>
        <a:bodyPr/>
        <a:lstStyle/>
        <a:p>
          <a:r>
            <a:rPr lang="en-US" sz="1600" b="1">
              <a:solidFill>
                <a:schemeClr val="tx1"/>
              </a:solidFill>
            </a:rPr>
            <a:t>RSCs elect an RD/AD ...</a:t>
          </a:r>
          <a:endParaRPr lang="en-US" sz="1600">
            <a:solidFill>
              <a:schemeClr val="tx1"/>
            </a:solidFill>
          </a:endParaRPr>
        </a:p>
      </dgm:t>
    </dgm:pt>
    <dgm:pt modelId="{ABD8E425-C377-42D0-930B-3D95511FF2C4}" type="parTrans" cxnId="{B4277C2D-ECDD-4477-A098-295307816699}">
      <dgm:prSet/>
      <dgm:spPr/>
      <dgm:t>
        <a:bodyPr/>
        <a:lstStyle/>
        <a:p>
          <a:endParaRPr lang="en-US" sz="2000">
            <a:solidFill>
              <a:schemeClr val="tx1"/>
            </a:solidFill>
          </a:endParaRPr>
        </a:p>
      </dgm:t>
    </dgm:pt>
    <dgm:pt modelId="{4C1766BB-FD65-4B47-997B-4A6614DD8706}" type="sibTrans" cxnId="{B4277C2D-ECDD-4477-A098-295307816699}">
      <dgm:prSet/>
      <dgm:spPr/>
      <dgm:t>
        <a:bodyPr/>
        <a:lstStyle/>
        <a:p>
          <a:endParaRPr lang="en-US" sz="2000">
            <a:solidFill>
              <a:schemeClr val="tx1"/>
            </a:solidFill>
          </a:endParaRPr>
        </a:p>
      </dgm:t>
    </dgm:pt>
    <dgm:pt modelId="{929B34AA-6365-E740-9899-C11364CA45C9}" type="pres">
      <dgm:prSet presAssocID="{25BA6FA9-C583-4E9C-8A0C-91C4B907D55D}" presName="linear" presStyleCnt="0">
        <dgm:presLayoutVars>
          <dgm:animLvl val="lvl"/>
          <dgm:resizeHandles val="exact"/>
        </dgm:presLayoutVars>
      </dgm:prSet>
      <dgm:spPr/>
    </dgm:pt>
    <dgm:pt modelId="{7C92173A-3718-D949-898D-B48BDED27B40}" type="pres">
      <dgm:prSet presAssocID="{BCA54559-111F-4B23-8931-B1A4172614A3}" presName="parentText" presStyleLbl="node1" presStyleIdx="0" presStyleCnt="4">
        <dgm:presLayoutVars>
          <dgm:chMax val="0"/>
          <dgm:bulletEnabled val="1"/>
        </dgm:presLayoutVars>
      </dgm:prSet>
      <dgm:spPr/>
    </dgm:pt>
    <dgm:pt modelId="{36813E74-938E-4448-AD4E-2E327DCB04DF}" type="pres">
      <dgm:prSet presAssocID="{ECC93A2C-E652-4EE1-AEB5-B1E4FB984379}" presName="spacer" presStyleCnt="0"/>
      <dgm:spPr/>
    </dgm:pt>
    <dgm:pt modelId="{A53414D6-C269-AF4C-A212-33CEA692ED56}" type="pres">
      <dgm:prSet presAssocID="{1FEE3A3A-FADB-46C0-AC7E-99BC27DC819F}" presName="parentText" presStyleLbl="node1" presStyleIdx="1" presStyleCnt="4">
        <dgm:presLayoutVars>
          <dgm:chMax val="0"/>
          <dgm:bulletEnabled val="1"/>
        </dgm:presLayoutVars>
      </dgm:prSet>
      <dgm:spPr/>
    </dgm:pt>
    <dgm:pt modelId="{B5806165-0E76-4E43-B7AE-1BC019F39DC2}" type="pres">
      <dgm:prSet presAssocID="{0CDB0507-19AE-4322-BFA7-F634A45D2CBA}" presName="spacer" presStyleCnt="0"/>
      <dgm:spPr/>
    </dgm:pt>
    <dgm:pt modelId="{D2BA273B-0B09-274D-B97B-01BE3F18D41A}" type="pres">
      <dgm:prSet presAssocID="{26DA844F-EB42-4697-9E3D-AB2DF29CC492}" presName="parentText" presStyleLbl="node1" presStyleIdx="2" presStyleCnt="4">
        <dgm:presLayoutVars>
          <dgm:chMax val="0"/>
          <dgm:bulletEnabled val="1"/>
        </dgm:presLayoutVars>
      </dgm:prSet>
      <dgm:spPr/>
    </dgm:pt>
    <dgm:pt modelId="{23F15C33-2F6F-1C40-8F9C-E0605247E666}" type="pres">
      <dgm:prSet presAssocID="{BB522AA5-F7F9-4579-B846-381E923B38BD}" presName="spacer" presStyleCnt="0"/>
      <dgm:spPr/>
    </dgm:pt>
    <dgm:pt modelId="{B24D971C-125A-4445-B560-B60C147E86BA}" type="pres">
      <dgm:prSet presAssocID="{4D643EE5-5CE0-43B9-97D4-A937B5FB9016}" presName="parentText" presStyleLbl="node1" presStyleIdx="3" presStyleCnt="4">
        <dgm:presLayoutVars>
          <dgm:chMax val="0"/>
          <dgm:bulletEnabled val="1"/>
        </dgm:presLayoutVars>
      </dgm:prSet>
      <dgm:spPr/>
    </dgm:pt>
  </dgm:ptLst>
  <dgm:cxnLst>
    <dgm:cxn modelId="{B4277C2D-ECDD-4477-A098-295307816699}" srcId="{25BA6FA9-C583-4E9C-8A0C-91C4B907D55D}" destId="{4D643EE5-5CE0-43B9-97D4-A937B5FB9016}" srcOrd="3" destOrd="0" parTransId="{ABD8E425-C377-42D0-930B-3D95511FF2C4}" sibTransId="{4C1766BB-FD65-4B47-997B-4A6614DD8706}"/>
    <dgm:cxn modelId="{5FC0C443-D049-AF4D-A78D-7DB2B0AA1B22}" type="presOf" srcId="{26DA844F-EB42-4697-9E3D-AB2DF29CC492}" destId="{D2BA273B-0B09-274D-B97B-01BE3F18D41A}" srcOrd="0" destOrd="0" presId="urn:microsoft.com/office/officeart/2005/8/layout/vList2"/>
    <dgm:cxn modelId="{B30C6548-AD85-2A4C-BBA7-8FE9E57C1250}" type="presOf" srcId="{4D643EE5-5CE0-43B9-97D4-A937B5FB9016}" destId="{B24D971C-125A-4445-B560-B60C147E86BA}" srcOrd="0" destOrd="0" presId="urn:microsoft.com/office/officeart/2005/8/layout/vList2"/>
    <dgm:cxn modelId="{5B45D78C-B931-5A45-8FA1-CFFAAD3B9352}" type="presOf" srcId="{1FEE3A3A-FADB-46C0-AC7E-99BC27DC819F}" destId="{A53414D6-C269-AF4C-A212-33CEA692ED56}" srcOrd="0" destOrd="0" presId="urn:microsoft.com/office/officeart/2005/8/layout/vList2"/>
    <dgm:cxn modelId="{26BEF59B-74B7-D849-8D75-97261DE3BCEB}" type="presOf" srcId="{25BA6FA9-C583-4E9C-8A0C-91C4B907D55D}" destId="{929B34AA-6365-E740-9899-C11364CA45C9}" srcOrd="0" destOrd="0" presId="urn:microsoft.com/office/officeart/2005/8/layout/vList2"/>
    <dgm:cxn modelId="{74AF1D9E-8046-4550-8DD0-2A0FE5BE5E25}" srcId="{25BA6FA9-C583-4E9C-8A0C-91C4B907D55D}" destId="{26DA844F-EB42-4697-9E3D-AB2DF29CC492}" srcOrd="2" destOrd="0" parTransId="{D65F9D64-C8E4-4509-A57E-FE484AAF2BC8}" sibTransId="{BB522AA5-F7F9-4579-B846-381E923B38BD}"/>
    <dgm:cxn modelId="{033327A4-329C-4365-BB3C-00738F220997}" srcId="{25BA6FA9-C583-4E9C-8A0C-91C4B907D55D}" destId="{BCA54559-111F-4B23-8931-B1A4172614A3}" srcOrd="0" destOrd="0" parTransId="{BB8694F5-61E4-4219-B15B-FDD38C870B49}" sibTransId="{ECC93A2C-E652-4EE1-AEB5-B1E4FB984379}"/>
    <dgm:cxn modelId="{CC6A5BA7-5CFB-4E29-B390-BBDAB094B6AF}" srcId="{25BA6FA9-C583-4E9C-8A0C-91C4B907D55D}" destId="{1FEE3A3A-FADB-46C0-AC7E-99BC27DC819F}" srcOrd="1" destOrd="0" parTransId="{B7C0231F-85FA-4A64-A74A-1F4DC00603F7}" sibTransId="{0CDB0507-19AE-4322-BFA7-F634A45D2CBA}"/>
    <dgm:cxn modelId="{6EA288E0-15C0-E242-9897-FD0393FB4569}" type="presOf" srcId="{BCA54559-111F-4B23-8931-B1A4172614A3}" destId="{7C92173A-3718-D949-898D-B48BDED27B40}" srcOrd="0" destOrd="0" presId="urn:microsoft.com/office/officeart/2005/8/layout/vList2"/>
    <dgm:cxn modelId="{86F2FB01-4B4A-8646-A93A-FD939994B3FF}" type="presParOf" srcId="{929B34AA-6365-E740-9899-C11364CA45C9}" destId="{7C92173A-3718-D949-898D-B48BDED27B40}" srcOrd="0" destOrd="0" presId="urn:microsoft.com/office/officeart/2005/8/layout/vList2"/>
    <dgm:cxn modelId="{B9CF86AB-B937-F24A-ADAE-55A4FE66DE61}" type="presParOf" srcId="{929B34AA-6365-E740-9899-C11364CA45C9}" destId="{36813E74-938E-4448-AD4E-2E327DCB04DF}" srcOrd="1" destOrd="0" presId="urn:microsoft.com/office/officeart/2005/8/layout/vList2"/>
    <dgm:cxn modelId="{FA7FF471-4AF4-CD42-B77D-A48356BAC710}" type="presParOf" srcId="{929B34AA-6365-E740-9899-C11364CA45C9}" destId="{A53414D6-C269-AF4C-A212-33CEA692ED56}" srcOrd="2" destOrd="0" presId="urn:microsoft.com/office/officeart/2005/8/layout/vList2"/>
    <dgm:cxn modelId="{F881C6FF-90AC-A747-B00D-044B81762E15}" type="presParOf" srcId="{929B34AA-6365-E740-9899-C11364CA45C9}" destId="{B5806165-0E76-4E43-B7AE-1BC019F39DC2}" srcOrd="3" destOrd="0" presId="urn:microsoft.com/office/officeart/2005/8/layout/vList2"/>
    <dgm:cxn modelId="{849049A7-78A1-A94D-9AB9-0933711A2391}" type="presParOf" srcId="{929B34AA-6365-E740-9899-C11364CA45C9}" destId="{D2BA273B-0B09-274D-B97B-01BE3F18D41A}" srcOrd="4" destOrd="0" presId="urn:microsoft.com/office/officeart/2005/8/layout/vList2"/>
    <dgm:cxn modelId="{0C19988E-2CBE-854B-85B1-57BDE5B4BCCB}" type="presParOf" srcId="{929B34AA-6365-E740-9899-C11364CA45C9}" destId="{23F15C33-2F6F-1C40-8F9C-E0605247E666}" srcOrd="5" destOrd="0" presId="urn:microsoft.com/office/officeart/2005/8/layout/vList2"/>
    <dgm:cxn modelId="{473568C1-C7E8-7E40-B997-1721BC83DF65}" type="presParOf" srcId="{929B34AA-6365-E740-9899-C11364CA45C9}" destId="{B24D971C-125A-4445-B560-B60C147E86B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675227-5924-4D0B-84FF-B2370B043934}"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BA63A09F-1DF2-4ADE-9FC8-A82CCD47767A}">
      <dgm:prSet custT="1"/>
      <dgm:spPr/>
      <dgm:t>
        <a:bodyPr/>
        <a:lstStyle/>
        <a:p>
          <a:r>
            <a:rPr lang="en-US" sz="1200">
              <a:solidFill>
                <a:schemeClr val="tx1"/>
              </a:solidFill>
            </a:rPr>
            <a:t>The RD works closely with the Region’s  AD.</a:t>
          </a:r>
        </a:p>
      </dgm:t>
    </dgm:pt>
    <dgm:pt modelId="{A8A4BD3D-DB53-42BC-BD58-3792F49C689B}" type="parTrans" cxnId="{5A37AB10-779D-44ED-BFDE-3838DFA15D13}">
      <dgm:prSet/>
      <dgm:spPr/>
      <dgm:t>
        <a:bodyPr/>
        <a:lstStyle/>
        <a:p>
          <a:endParaRPr lang="en-US" sz="3200">
            <a:solidFill>
              <a:schemeClr val="tx1"/>
            </a:solidFill>
          </a:endParaRPr>
        </a:p>
      </dgm:t>
    </dgm:pt>
    <dgm:pt modelId="{68CEE954-DC8B-48B8-8E15-B824CC5D19C3}" type="sibTrans" cxnId="{5A37AB10-779D-44ED-BFDE-3838DFA15D13}">
      <dgm:prSet/>
      <dgm:spPr/>
      <dgm:t>
        <a:bodyPr/>
        <a:lstStyle/>
        <a:p>
          <a:endParaRPr lang="en-US" sz="3200">
            <a:solidFill>
              <a:schemeClr val="tx1"/>
            </a:solidFill>
          </a:endParaRPr>
        </a:p>
      </dgm:t>
    </dgm:pt>
    <dgm:pt modelId="{28D62062-6B84-4B2B-B3F1-F7B6B5756FC7}">
      <dgm:prSet custT="1"/>
      <dgm:spPr/>
      <dgm:t>
        <a:bodyPr/>
        <a:lstStyle/>
        <a:p>
          <a:r>
            <a:rPr lang="en-US" sz="1200">
              <a:solidFill>
                <a:schemeClr val="tx1"/>
              </a:solidFill>
            </a:rPr>
            <a:t>Like the RD, the AD is a full participant in the regional service committee. </a:t>
          </a:r>
        </a:p>
      </dgm:t>
    </dgm:pt>
    <dgm:pt modelId="{D05C8C8E-1F68-4760-8137-0F472F2E9D1E}" type="parTrans" cxnId="{A9A08258-7E1A-4389-BCC4-DDDEDFF1AE6E}">
      <dgm:prSet/>
      <dgm:spPr/>
      <dgm:t>
        <a:bodyPr/>
        <a:lstStyle/>
        <a:p>
          <a:endParaRPr lang="en-US" sz="3200">
            <a:solidFill>
              <a:schemeClr val="tx1"/>
            </a:solidFill>
          </a:endParaRPr>
        </a:p>
      </dgm:t>
    </dgm:pt>
    <dgm:pt modelId="{32AF1E05-62BD-4E3B-AD05-64EB7D9D7B50}" type="sibTrans" cxnId="{A9A08258-7E1A-4389-BCC4-DDDEDFF1AE6E}">
      <dgm:prSet/>
      <dgm:spPr/>
      <dgm:t>
        <a:bodyPr/>
        <a:lstStyle/>
        <a:p>
          <a:endParaRPr lang="en-US" sz="3200">
            <a:solidFill>
              <a:schemeClr val="tx1"/>
            </a:solidFill>
          </a:endParaRPr>
        </a:p>
      </dgm:t>
    </dgm:pt>
    <dgm:pt modelId="{84236238-A42B-4E9D-92CE-AEB477C098B8}">
      <dgm:prSet custT="1"/>
      <dgm:spPr/>
      <dgm:t>
        <a:bodyPr/>
        <a:lstStyle/>
        <a:p>
          <a:r>
            <a:rPr lang="en-US" sz="1200">
              <a:solidFill>
                <a:schemeClr val="tx1"/>
              </a:solidFill>
            </a:rPr>
            <a:t>The RD often consults with the AD asking for different perspectives on world service affairs and seeking to involve the alternate in helping to carry the workload. </a:t>
          </a:r>
        </a:p>
      </dgm:t>
    </dgm:pt>
    <dgm:pt modelId="{4F96A2BB-03E8-4345-9123-0CEEAF7D5650}" type="parTrans" cxnId="{5DAAD471-C53E-455A-82E7-BF2B42B2A15E}">
      <dgm:prSet/>
      <dgm:spPr/>
      <dgm:t>
        <a:bodyPr/>
        <a:lstStyle/>
        <a:p>
          <a:endParaRPr lang="en-US" sz="3200">
            <a:solidFill>
              <a:schemeClr val="tx1"/>
            </a:solidFill>
          </a:endParaRPr>
        </a:p>
      </dgm:t>
    </dgm:pt>
    <dgm:pt modelId="{0044C1B0-DBBB-42FB-B132-CBD7FDD78547}" type="sibTrans" cxnId="{5DAAD471-C53E-455A-82E7-BF2B42B2A15E}">
      <dgm:prSet/>
      <dgm:spPr/>
      <dgm:t>
        <a:bodyPr/>
        <a:lstStyle/>
        <a:p>
          <a:endParaRPr lang="en-US" sz="3200">
            <a:solidFill>
              <a:schemeClr val="tx1"/>
            </a:solidFill>
          </a:endParaRPr>
        </a:p>
      </dgm:t>
    </dgm:pt>
    <dgm:pt modelId="{F470F225-6701-470D-8778-4DDA2701A0D7}">
      <dgm:prSet custT="1"/>
      <dgm:spPr/>
      <dgm:t>
        <a:bodyPr/>
        <a:lstStyle/>
        <a:p>
          <a:r>
            <a:rPr lang="en-US" sz="1200">
              <a:solidFill>
                <a:schemeClr val="tx1"/>
              </a:solidFill>
            </a:rPr>
            <a:t>The AD is welcome to attend the meeting of the World Service Conference in the company of their delegates; however, each region is recognized as one participant in any session of the World Service Conference. </a:t>
          </a:r>
        </a:p>
      </dgm:t>
    </dgm:pt>
    <dgm:pt modelId="{F16256AA-B076-4CD7-935E-FB5FB93D53B6}" type="parTrans" cxnId="{7D01C441-0076-412C-9A3F-0F5A3E9010BF}">
      <dgm:prSet/>
      <dgm:spPr/>
      <dgm:t>
        <a:bodyPr/>
        <a:lstStyle/>
        <a:p>
          <a:endParaRPr lang="en-US" sz="3200">
            <a:solidFill>
              <a:schemeClr val="tx1"/>
            </a:solidFill>
          </a:endParaRPr>
        </a:p>
      </dgm:t>
    </dgm:pt>
    <dgm:pt modelId="{F383FD32-3EE2-4F76-8702-9C6F0BC690E8}" type="sibTrans" cxnId="{7D01C441-0076-412C-9A3F-0F5A3E9010BF}">
      <dgm:prSet/>
      <dgm:spPr/>
      <dgm:t>
        <a:bodyPr/>
        <a:lstStyle/>
        <a:p>
          <a:endParaRPr lang="en-US" sz="3200">
            <a:solidFill>
              <a:schemeClr val="tx1"/>
            </a:solidFill>
          </a:endParaRPr>
        </a:p>
      </dgm:t>
    </dgm:pt>
    <dgm:pt modelId="{8986978F-D578-4C29-9DDB-3D73F10807B5}">
      <dgm:prSet custT="1"/>
      <dgm:spPr/>
      <dgm:t>
        <a:bodyPr/>
        <a:lstStyle/>
        <a:p>
          <a:r>
            <a:rPr lang="en-US" sz="1200">
              <a:solidFill>
                <a:schemeClr val="tx1"/>
              </a:solidFill>
            </a:rPr>
            <a:t>Seating on the floor of the Conference for each seated region is limited to two—one delegate and one alternate per region. The alternate regional delegate may also participate in the Conference participants web meetings, either with or without their RD present. </a:t>
          </a:r>
        </a:p>
      </dgm:t>
    </dgm:pt>
    <dgm:pt modelId="{22CA9279-3CC7-4E1B-89C1-201A60794800}" type="parTrans" cxnId="{90122DFF-936B-46CC-A9CE-7516A1936820}">
      <dgm:prSet/>
      <dgm:spPr/>
      <dgm:t>
        <a:bodyPr/>
        <a:lstStyle/>
        <a:p>
          <a:endParaRPr lang="en-US" sz="3200">
            <a:solidFill>
              <a:schemeClr val="tx1"/>
            </a:solidFill>
          </a:endParaRPr>
        </a:p>
      </dgm:t>
    </dgm:pt>
    <dgm:pt modelId="{62D872DF-6D28-4770-9F82-65A794B12295}" type="sibTrans" cxnId="{90122DFF-936B-46CC-A9CE-7516A1936820}">
      <dgm:prSet/>
      <dgm:spPr/>
      <dgm:t>
        <a:bodyPr/>
        <a:lstStyle/>
        <a:p>
          <a:endParaRPr lang="en-US" sz="3200">
            <a:solidFill>
              <a:schemeClr val="tx1"/>
            </a:solidFill>
          </a:endParaRPr>
        </a:p>
      </dgm:t>
    </dgm:pt>
    <dgm:pt modelId="{F281A69B-03CB-48B4-BFC8-CAC7DB32DD78}">
      <dgm:prSet custT="1"/>
      <dgm:spPr/>
      <dgm:t>
        <a:bodyPr/>
        <a:lstStyle/>
        <a:p>
          <a:r>
            <a:rPr lang="en-US" sz="1200" b="1">
              <a:solidFill>
                <a:schemeClr val="tx1"/>
              </a:solidFill>
            </a:rPr>
            <a:t>Sometimes referred to as “the Delegate Team” the RD/AD are asked to attend the Zonal Forums...</a:t>
          </a:r>
          <a:endParaRPr lang="en-US" sz="1200">
            <a:solidFill>
              <a:schemeClr val="tx1"/>
            </a:solidFill>
          </a:endParaRPr>
        </a:p>
      </dgm:t>
    </dgm:pt>
    <dgm:pt modelId="{ED6FD992-F081-4B7C-949E-73F903E09196}" type="parTrans" cxnId="{B47828ED-FD98-4305-8865-84B41926E168}">
      <dgm:prSet/>
      <dgm:spPr/>
      <dgm:t>
        <a:bodyPr/>
        <a:lstStyle/>
        <a:p>
          <a:endParaRPr lang="en-US" sz="3200">
            <a:solidFill>
              <a:schemeClr val="tx1"/>
            </a:solidFill>
          </a:endParaRPr>
        </a:p>
      </dgm:t>
    </dgm:pt>
    <dgm:pt modelId="{944201DE-A6D7-4CBD-B675-EC30CE8F5D12}" type="sibTrans" cxnId="{B47828ED-FD98-4305-8865-84B41926E168}">
      <dgm:prSet/>
      <dgm:spPr/>
      <dgm:t>
        <a:bodyPr/>
        <a:lstStyle/>
        <a:p>
          <a:endParaRPr lang="en-US" sz="3200">
            <a:solidFill>
              <a:schemeClr val="tx1"/>
            </a:solidFill>
          </a:endParaRPr>
        </a:p>
      </dgm:t>
    </dgm:pt>
    <dgm:pt modelId="{65E42E7B-2584-A448-B4F4-8CE679E9BA1E}" type="pres">
      <dgm:prSet presAssocID="{3D675227-5924-4D0B-84FF-B2370B043934}" presName="linear" presStyleCnt="0">
        <dgm:presLayoutVars>
          <dgm:animLvl val="lvl"/>
          <dgm:resizeHandles val="exact"/>
        </dgm:presLayoutVars>
      </dgm:prSet>
      <dgm:spPr/>
    </dgm:pt>
    <dgm:pt modelId="{60052F9D-8730-A34F-A121-D8C3F6D66FED}" type="pres">
      <dgm:prSet presAssocID="{BA63A09F-1DF2-4ADE-9FC8-A82CCD47767A}" presName="parentText" presStyleLbl="node1" presStyleIdx="0" presStyleCnt="6">
        <dgm:presLayoutVars>
          <dgm:chMax val="0"/>
          <dgm:bulletEnabled val="1"/>
        </dgm:presLayoutVars>
      </dgm:prSet>
      <dgm:spPr/>
    </dgm:pt>
    <dgm:pt modelId="{C4A05775-6B12-2140-B708-5093AAE83DB7}" type="pres">
      <dgm:prSet presAssocID="{68CEE954-DC8B-48B8-8E15-B824CC5D19C3}" presName="spacer" presStyleCnt="0"/>
      <dgm:spPr/>
    </dgm:pt>
    <dgm:pt modelId="{DE9470CA-2334-5549-B24B-CDA614A35249}" type="pres">
      <dgm:prSet presAssocID="{28D62062-6B84-4B2B-B3F1-F7B6B5756FC7}" presName="parentText" presStyleLbl="node1" presStyleIdx="1" presStyleCnt="6">
        <dgm:presLayoutVars>
          <dgm:chMax val="0"/>
          <dgm:bulletEnabled val="1"/>
        </dgm:presLayoutVars>
      </dgm:prSet>
      <dgm:spPr/>
    </dgm:pt>
    <dgm:pt modelId="{2645A51A-3A43-1842-A8F3-C43D557FDB57}" type="pres">
      <dgm:prSet presAssocID="{32AF1E05-62BD-4E3B-AD05-64EB7D9D7B50}" presName="spacer" presStyleCnt="0"/>
      <dgm:spPr/>
    </dgm:pt>
    <dgm:pt modelId="{947B1CA5-A68C-0249-A969-20DD5B184586}" type="pres">
      <dgm:prSet presAssocID="{84236238-A42B-4E9D-92CE-AEB477C098B8}" presName="parentText" presStyleLbl="node1" presStyleIdx="2" presStyleCnt="6">
        <dgm:presLayoutVars>
          <dgm:chMax val="0"/>
          <dgm:bulletEnabled val="1"/>
        </dgm:presLayoutVars>
      </dgm:prSet>
      <dgm:spPr/>
    </dgm:pt>
    <dgm:pt modelId="{0BD8A358-453D-D64E-A932-3D542BBEF213}" type="pres">
      <dgm:prSet presAssocID="{0044C1B0-DBBB-42FB-B132-CBD7FDD78547}" presName="spacer" presStyleCnt="0"/>
      <dgm:spPr/>
    </dgm:pt>
    <dgm:pt modelId="{54768979-1DED-FA44-8785-C0295AB594E7}" type="pres">
      <dgm:prSet presAssocID="{F470F225-6701-470D-8778-4DDA2701A0D7}" presName="parentText" presStyleLbl="node1" presStyleIdx="3" presStyleCnt="6">
        <dgm:presLayoutVars>
          <dgm:chMax val="0"/>
          <dgm:bulletEnabled val="1"/>
        </dgm:presLayoutVars>
      </dgm:prSet>
      <dgm:spPr/>
    </dgm:pt>
    <dgm:pt modelId="{58AF54AB-FAC9-5A46-824B-1F577EBE57DE}" type="pres">
      <dgm:prSet presAssocID="{F383FD32-3EE2-4F76-8702-9C6F0BC690E8}" presName="spacer" presStyleCnt="0"/>
      <dgm:spPr/>
    </dgm:pt>
    <dgm:pt modelId="{4F10AE6C-E0BE-0544-AE43-F1B079B11EBF}" type="pres">
      <dgm:prSet presAssocID="{8986978F-D578-4C29-9DDB-3D73F10807B5}" presName="parentText" presStyleLbl="node1" presStyleIdx="4" presStyleCnt="6">
        <dgm:presLayoutVars>
          <dgm:chMax val="0"/>
          <dgm:bulletEnabled val="1"/>
        </dgm:presLayoutVars>
      </dgm:prSet>
      <dgm:spPr/>
    </dgm:pt>
    <dgm:pt modelId="{7C447737-965E-F347-B7BB-30D0D6F52924}" type="pres">
      <dgm:prSet presAssocID="{62D872DF-6D28-4770-9F82-65A794B12295}" presName="spacer" presStyleCnt="0"/>
      <dgm:spPr/>
    </dgm:pt>
    <dgm:pt modelId="{11EA1FD5-18A9-F442-919A-38A6466ED9BC}" type="pres">
      <dgm:prSet presAssocID="{F281A69B-03CB-48B4-BFC8-CAC7DB32DD78}" presName="parentText" presStyleLbl="node1" presStyleIdx="5" presStyleCnt="6">
        <dgm:presLayoutVars>
          <dgm:chMax val="0"/>
          <dgm:bulletEnabled val="1"/>
        </dgm:presLayoutVars>
      </dgm:prSet>
      <dgm:spPr/>
    </dgm:pt>
  </dgm:ptLst>
  <dgm:cxnLst>
    <dgm:cxn modelId="{17302C0C-5B86-DC4F-B200-4C61AED99817}" type="presOf" srcId="{F281A69B-03CB-48B4-BFC8-CAC7DB32DD78}" destId="{11EA1FD5-18A9-F442-919A-38A6466ED9BC}" srcOrd="0" destOrd="0" presId="urn:microsoft.com/office/officeart/2005/8/layout/vList2"/>
    <dgm:cxn modelId="{5A37AB10-779D-44ED-BFDE-3838DFA15D13}" srcId="{3D675227-5924-4D0B-84FF-B2370B043934}" destId="{BA63A09F-1DF2-4ADE-9FC8-A82CCD47767A}" srcOrd="0" destOrd="0" parTransId="{A8A4BD3D-DB53-42BC-BD58-3792F49C689B}" sibTransId="{68CEE954-DC8B-48B8-8E15-B824CC5D19C3}"/>
    <dgm:cxn modelId="{7D01C441-0076-412C-9A3F-0F5A3E9010BF}" srcId="{3D675227-5924-4D0B-84FF-B2370B043934}" destId="{F470F225-6701-470D-8778-4DDA2701A0D7}" srcOrd="3" destOrd="0" parTransId="{F16256AA-B076-4CD7-935E-FB5FB93D53B6}" sibTransId="{F383FD32-3EE2-4F76-8702-9C6F0BC690E8}"/>
    <dgm:cxn modelId="{2A935D62-E5C8-A74F-A451-A702F8013028}" type="presOf" srcId="{BA63A09F-1DF2-4ADE-9FC8-A82CCD47767A}" destId="{60052F9D-8730-A34F-A121-D8C3F6D66FED}" srcOrd="0" destOrd="0" presId="urn:microsoft.com/office/officeart/2005/8/layout/vList2"/>
    <dgm:cxn modelId="{5DAAD471-C53E-455A-82E7-BF2B42B2A15E}" srcId="{3D675227-5924-4D0B-84FF-B2370B043934}" destId="{84236238-A42B-4E9D-92CE-AEB477C098B8}" srcOrd="2" destOrd="0" parTransId="{4F96A2BB-03E8-4345-9123-0CEEAF7D5650}" sibTransId="{0044C1B0-DBBB-42FB-B132-CBD7FDD78547}"/>
    <dgm:cxn modelId="{87951775-741D-E246-BB7B-525E2CA39F52}" type="presOf" srcId="{84236238-A42B-4E9D-92CE-AEB477C098B8}" destId="{947B1CA5-A68C-0249-A969-20DD5B184586}" srcOrd="0" destOrd="0" presId="urn:microsoft.com/office/officeart/2005/8/layout/vList2"/>
    <dgm:cxn modelId="{A9A08258-7E1A-4389-BCC4-DDDEDFF1AE6E}" srcId="{3D675227-5924-4D0B-84FF-B2370B043934}" destId="{28D62062-6B84-4B2B-B3F1-F7B6B5756FC7}" srcOrd="1" destOrd="0" parTransId="{D05C8C8E-1F68-4760-8137-0F472F2E9D1E}" sibTransId="{32AF1E05-62BD-4E3B-AD05-64EB7D9D7B50}"/>
    <dgm:cxn modelId="{EEC16D80-F27B-F84E-B651-ABCD0ADEACF8}" type="presOf" srcId="{3D675227-5924-4D0B-84FF-B2370B043934}" destId="{65E42E7B-2584-A448-B4F4-8CE679E9BA1E}" srcOrd="0" destOrd="0" presId="urn:microsoft.com/office/officeart/2005/8/layout/vList2"/>
    <dgm:cxn modelId="{B02D059B-DA0C-1240-8711-10A615F2CFDD}" type="presOf" srcId="{28D62062-6B84-4B2B-B3F1-F7B6B5756FC7}" destId="{DE9470CA-2334-5549-B24B-CDA614A35249}" srcOrd="0" destOrd="0" presId="urn:microsoft.com/office/officeart/2005/8/layout/vList2"/>
    <dgm:cxn modelId="{A133B4D5-5E33-D54D-A136-0C49DB182269}" type="presOf" srcId="{F470F225-6701-470D-8778-4DDA2701A0D7}" destId="{54768979-1DED-FA44-8785-C0295AB594E7}" srcOrd="0" destOrd="0" presId="urn:microsoft.com/office/officeart/2005/8/layout/vList2"/>
    <dgm:cxn modelId="{B47828ED-FD98-4305-8865-84B41926E168}" srcId="{3D675227-5924-4D0B-84FF-B2370B043934}" destId="{F281A69B-03CB-48B4-BFC8-CAC7DB32DD78}" srcOrd="5" destOrd="0" parTransId="{ED6FD992-F081-4B7C-949E-73F903E09196}" sibTransId="{944201DE-A6D7-4CBD-B675-EC30CE8F5D12}"/>
    <dgm:cxn modelId="{4C5849ED-30B1-F44B-9124-F9B0089F582A}" type="presOf" srcId="{8986978F-D578-4C29-9DDB-3D73F10807B5}" destId="{4F10AE6C-E0BE-0544-AE43-F1B079B11EBF}" srcOrd="0" destOrd="0" presId="urn:microsoft.com/office/officeart/2005/8/layout/vList2"/>
    <dgm:cxn modelId="{90122DFF-936B-46CC-A9CE-7516A1936820}" srcId="{3D675227-5924-4D0B-84FF-B2370B043934}" destId="{8986978F-D578-4C29-9DDB-3D73F10807B5}" srcOrd="4" destOrd="0" parTransId="{22CA9279-3CC7-4E1B-89C1-201A60794800}" sibTransId="{62D872DF-6D28-4770-9F82-65A794B12295}"/>
    <dgm:cxn modelId="{D16D12E0-6054-754C-B851-CFA7FA77129D}" type="presParOf" srcId="{65E42E7B-2584-A448-B4F4-8CE679E9BA1E}" destId="{60052F9D-8730-A34F-A121-D8C3F6D66FED}" srcOrd="0" destOrd="0" presId="urn:microsoft.com/office/officeart/2005/8/layout/vList2"/>
    <dgm:cxn modelId="{7477D5A8-9522-D24C-952C-59AB8ED020C0}" type="presParOf" srcId="{65E42E7B-2584-A448-B4F4-8CE679E9BA1E}" destId="{C4A05775-6B12-2140-B708-5093AAE83DB7}" srcOrd="1" destOrd="0" presId="urn:microsoft.com/office/officeart/2005/8/layout/vList2"/>
    <dgm:cxn modelId="{0EDB9BB0-6677-C441-AAAD-F66DCFC9173B}" type="presParOf" srcId="{65E42E7B-2584-A448-B4F4-8CE679E9BA1E}" destId="{DE9470CA-2334-5549-B24B-CDA614A35249}" srcOrd="2" destOrd="0" presId="urn:microsoft.com/office/officeart/2005/8/layout/vList2"/>
    <dgm:cxn modelId="{9E16C437-8579-3E44-BBD7-969C09B169F6}" type="presParOf" srcId="{65E42E7B-2584-A448-B4F4-8CE679E9BA1E}" destId="{2645A51A-3A43-1842-A8F3-C43D557FDB57}" srcOrd="3" destOrd="0" presId="urn:microsoft.com/office/officeart/2005/8/layout/vList2"/>
    <dgm:cxn modelId="{976E5CA5-741B-AD44-B501-656071C6C4E6}" type="presParOf" srcId="{65E42E7B-2584-A448-B4F4-8CE679E9BA1E}" destId="{947B1CA5-A68C-0249-A969-20DD5B184586}" srcOrd="4" destOrd="0" presId="urn:microsoft.com/office/officeart/2005/8/layout/vList2"/>
    <dgm:cxn modelId="{636FBEEF-055B-574C-AC80-25523AACDB10}" type="presParOf" srcId="{65E42E7B-2584-A448-B4F4-8CE679E9BA1E}" destId="{0BD8A358-453D-D64E-A932-3D542BBEF213}" srcOrd="5" destOrd="0" presId="urn:microsoft.com/office/officeart/2005/8/layout/vList2"/>
    <dgm:cxn modelId="{63506DE8-AF03-D645-9303-2858D2E6B698}" type="presParOf" srcId="{65E42E7B-2584-A448-B4F4-8CE679E9BA1E}" destId="{54768979-1DED-FA44-8785-C0295AB594E7}" srcOrd="6" destOrd="0" presId="urn:microsoft.com/office/officeart/2005/8/layout/vList2"/>
    <dgm:cxn modelId="{8CBB86E4-B3E9-DB41-A251-02C2E4E5C69B}" type="presParOf" srcId="{65E42E7B-2584-A448-B4F4-8CE679E9BA1E}" destId="{58AF54AB-FAC9-5A46-824B-1F577EBE57DE}" srcOrd="7" destOrd="0" presId="urn:microsoft.com/office/officeart/2005/8/layout/vList2"/>
    <dgm:cxn modelId="{4BC883BB-14F9-1149-9CC9-E004D899445D}" type="presParOf" srcId="{65E42E7B-2584-A448-B4F4-8CE679E9BA1E}" destId="{4F10AE6C-E0BE-0544-AE43-F1B079B11EBF}" srcOrd="8" destOrd="0" presId="urn:microsoft.com/office/officeart/2005/8/layout/vList2"/>
    <dgm:cxn modelId="{92B59CCD-026B-2B4E-BC9E-D79B888B25B5}" type="presParOf" srcId="{65E42E7B-2584-A448-B4F4-8CE679E9BA1E}" destId="{7C447737-965E-F347-B7BB-30D0D6F52924}" srcOrd="9" destOrd="0" presId="urn:microsoft.com/office/officeart/2005/8/layout/vList2"/>
    <dgm:cxn modelId="{F2DB97D2-8ABC-1242-9B61-12FF665A233A}" type="presParOf" srcId="{65E42E7B-2584-A448-B4F4-8CE679E9BA1E}" destId="{11EA1FD5-18A9-F442-919A-38A6466ED9BC}"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5EE5AA9-EB7C-437F-8F8E-3D9F7980DD86}"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0D87C319-37D1-439F-8AF3-A9BE6D7682B7}">
      <dgm:prSet/>
      <dgm:spPr/>
      <dgm:t>
        <a:bodyPr/>
        <a:lstStyle/>
        <a:p>
          <a:r>
            <a:rPr lang="en-US">
              <a:solidFill>
                <a:schemeClr val="tx1"/>
              </a:solidFill>
            </a:rPr>
            <a:t>Zonal forums are service-oriented sharing and/or business sessions that provide the means by which NA communities can communicate, cooperate, and grow with one another. </a:t>
          </a:r>
        </a:p>
      </dgm:t>
    </dgm:pt>
    <dgm:pt modelId="{540B614D-2DF0-470E-9ACF-B55B36B2D3F6}" type="parTrans" cxnId="{98C78165-F893-4CB6-B679-C56D6216CD3E}">
      <dgm:prSet/>
      <dgm:spPr/>
      <dgm:t>
        <a:bodyPr/>
        <a:lstStyle/>
        <a:p>
          <a:endParaRPr lang="en-US">
            <a:solidFill>
              <a:schemeClr val="tx1"/>
            </a:solidFill>
          </a:endParaRPr>
        </a:p>
      </dgm:t>
    </dgm:pt>
    <dgm:pt modelId="{0FCC6EA1-C8D8-42A2-9A21-96B8F4F1ED5B}" type="sibTrans" cxnId="{98C78165-F893-4CB6-B679-C56D6216CD3E}">
      <dgm:prSet/>
      <dgm:spPr/>
      <dgm:t>
        <a:bodyPr/>
        <a:lstStyle/>
        <a:p>
          <a:endParaRPr lang="en-US">
            <a:solidFill>
              <a:schemeClr val="tx1"/>
            </a:solidFill>
          </a:endParaRPr>
        </a:p>
      </dgm:t>
    </dgm:pt>
    <dgm:pt modelId="{A8BAF6F8-BE95-4F63-AABF-D137B995642A}">
      <dgm:prSet/>
      <dgm:spPr/>
      <dgm:t>
        <a:bodyPr/>
        <a:lstStyle/>
        <a:p>
          <a:r>
            <a:rPr lang="en-US">
              <a:solidFill>
                <a:schemeClr val="tx1"/>
              </a:solidFill>
            </a:rPr>
            <a:t>World Services and zonal forums interact in many ways. Zonal forums are encouraged to provide written reports to the WSC </a:t>
          </a:r>
        </a:p>
      </dgm:t>
    </dgm:pt>
    <dgm:pt modelId="{2D738163-7D28-43E5-A481-0BF3731C81AD}" type="parTrans" cxnId="{A409F093-5D84-48C2-89D0-7ADD1AD7A2CF}">
      <dgm:prSet/>
      <dgm:spPr/>
      <dgm:t>
        <a:bodyPr/>
        <a:lstStyle/>
        <a:p>
          <a:endParaRPr lang="en-US">
            <a:solidFill>
              <a:schemeClr val="tx1"/>
            </a:solidFill>
          </a:endParaRPr>
        </a:p>
      </dgm:t>
    </dgm:pt>
    <dgm:pt modelId="{157E622E-9B4A-4E45-97EA-48C738EFCF3C}" type="sibTrans" cxnId="{A409F093-5D84-48C2-89D0-7ADD1AD7A2CF}">
      <dgm:prSet/>
      <dgm:spPr/>
      <dgm:t>
        <a:bodyPr/>
        <a:lstStyle/>
        <a:p>
          <a:endParaRPr lang="en-US">
            <a:solidFill>
              <a:schemeClr val="tx1"/>
            </a:solidFill>
          </a:endParaRPr>
        </a:p>
      </dgm:t>
    </dgm:pt>
    <dgm:pt modelId="{BC24DC53-694E-4C3C-85E8-D9859877BF98}">
      <dgm:prSet/>
      <dgm:spPr/>
      <dgm:t>
        <a:bodyPr/>
        <a:lstStyle/>
        <a:p>
          <a:r>
            <a:rPr lang="en-US">
              <a:solidFill>
                <a:schemeClr val="tx1"/>
              </a:solidFill>
            </a:rPr>
            <a:t>In order to more effectively serve the Fellowship, World Services and zones develop a partnership for the planning and conducting of workshops.</a:t>
          </a:r>
        </a:p>
      </dgm:t>
    </dgm:pt>
    <dgm:pt modelId="{9FDA2E04-0BB0-4EF3-A952-4169B434F014}" type="parTrans" cxnId="{1782CC1B-A619-47BB-91AF-3705855511AC}">
      <dgm:prSet/>
      <dgm:spPr/>
      <dgm:t>
        <a:bodyPr/>
        <a:lstStyle/>
        <a:p>
          <a:endParaRPr lang="en-US">
            <a:solidFill>
              <a:schemeClr val="tx1"/>
            </a:solidFill>
          </a:endParaRPr>
        </a:p>
      </dgm:t>
    </dgm:pt>
    <dgm:pt modelId="{5719B4CD-D5E3-4AD8-A778-FC98C13CA839}" type="sibTrans" cxnId="{1782CC1B-A619-47BB-91AF-3705855511AC}">
      <dgm:prSet/>
      <dgm:spPr/>
      <dgm:t>
        <a:bodyPr/>
        <a:lstStyle/>
        <a:p>
          <a:endParaRPr lang="en-US">
            <a:solidFill>
              <a:schemeClr val="tx1"/>
            </a:solidFill>
          </a:endParaRPr>
        </a:p>
      </dgm:t>
    </dgm:pt>
    <dgm:pt modelId="{1984A7B2-264F-4B5C-809A-E94A68F5FDCD}">
      <dgm:prSet/>
      <dgm:spPr/>
      <dgm:t>
        <a:bodyPr/>
        <a:lstStyle/>
        <a:p>
          <a:r>
            <a:rPr lang="en-US" b="1">
              <a:solidFill>
                <a:schemeClr val="tx1"/>
              </a:solidFill>
            </a:rPr>
            <a:t>Zonal forums with two or more zonally seated regions or communities that are not seated at the WSC may choose to send a ZD to the WSC...</a:t>
          </a:r>
          <a:endParaRPr lang="en-US">
            <a:solidFill>
              <a:schemeClr val="tx1"/>
            </a:solidFill>
          </a:endParaRPr>
        </a:p>
      </dgm:t>
    </dgm:pt>
    <dgm:pt modelId="{F2CAC4DC-5D82-49CC-8A94-970A5B611033}" type="parTrans" cxnId="{EB9F2919-4689-4203-BF9B-4A66618C0EE4}">
      <dgm:prSet/>
      <dgm:spPr/>
      <dgm:t>
        <a:bodyPr/>
        <a:lstStyle/>
        <a:p>
          <a:endParaRPr lang="en-US">
            <a:solidFill>
              <a:schemeClr val="tx1"/>
            </a:solidFill>
          </a:endParaRPr>
        </a:p>
      </dgm:t>
    </dgm:pt>
    <dgm:pt modelId="{7F7F5EDB-2492-4051-925C-BC6A949C4868}" type="sibTrans" cxnId="{EB9F2919-4689-4203-BF9B-4A66618C0EE4}">
      <dgm:prSet/>
      <dgm:spPr/>
      <dgm:t>
        <a:bodyPr/>
        <a:lstStyle/>
        <a:p>
          <a:endParaRPr lang="en-US">
            <a:solidFill>
              <a:schemeClr val="tx1"/>
            </a:solidFill>
          </a:endParaRPr>
        </a:p>
      </dgm:t>
    </dgm:pt>
    <dgm:pt modelId="{B05BA8E6-B59E-034E-9AEC-56617B0EA12B}" type="pres">
      <dgm:prSet presAssocID="{95EE5AA9-EB7C-437F-8F8E-3D9F7980DD86}" presName="linear" presStyleCnt="0">
        <dgm:presLayoutVars>
          <dgm:animLvl val="lvl"/>
          <dgm:resizeHandles val="exact"/>
        </dgm:presLayoutVars>
      </dgm:prSet>
      <dgm:spPr/>
    </dgm:pt>
    <dgm:pt modelId="{B82CB0CC-E90E-C94E-8ABC-EC549665977E}" type="pres">
      <dgm:prSet presAssocID="{0D87C319-37D1-439F-8AF3-A9BE6D7682B7}" presName="parentText" presStyleLbl="node1" presStyleIdx="0" presStyleCnt="4">
        <dgm:presLayoutVars>
          <dgm:chMax val="0"/>
          <dgm:bulletEnabled val="1"/>
        </dgm:presLayoutVars>
      </dgm:prSet>
      <dgm:spPr/>
    </dgm:pt>
    <dgm:pt modelId="{940A1A15-BA12-BE47-BB76-B0DE792CD8B2}" type="pres">
      <dgm:prSet presAssocID="{0FCC6EA1-C8D8-42A2-9A21-96B8F4F1ED5B}" presName="spacer" presStyleCnt="0"/>
      <dgm:spPr/>
    </dgm:pt>
    <dgm:pt modelId="{857BA385-942C-7849-84F3-5B34C0BA0E14}" type="pres">
      <dgm:prSet presAssocID="{A8BAF6F8-BE95-4F63-AABF-D137B995642A}" presName="parentText" presStyleLbl="node1" presStyleIdx="1" presStyleCnt="4">
        <dgm:presLayoutVars>
          <dgm:chMax val="0"/>
          <dgm:bulletEnabled val="1"/>
        </dgm:presLayoutVars>
      </dgm:prSet>
      <dgm:spPr/>
    </dgm:pt>
    <dgm:pt modelId="{16D6246A-EBD7-1C45-81C1-36A540987917}" type="pres">
      <dgm:prSet presAssocID="{157E622E-9B4A-4E45-97EA-48C738EFCF3C}" presName="spacer" presStyleCnt="0"/>
      <dgm:spPr/>
    </dgm:pt>
    <dgm:pt modelId="{7EBBC650-8DD9-7849-B761-8D4E9D38AB12}" type="pres">
      <dgm:prSet presAssocID="{BC24DC53-694E-4C3C-85E8-D9859877BF98}" presName="parentText" presStyleLbl="node1" presStyleIdx="2" presStyleCnt="4">
        <dgm:presLayoutVars>
          <dgm:chMax val="0"/>
          <dgm:bulletEnabled val="1"/>
        </dgm:presLayoutVars>
      </dgm:prSet>
      <dgm:spPr/>
    </dgm:pt>
    <dgm:pt modelId="{E564DD95-06D6-2B4D-80D9-F59F28DBA485}" type="pres">
      <dgm:prSet presAssocID="{5719B4CD-D5E3-4AD8-A778-FC98C13CA839}" presName="spacer" presStyleCnt="0"/>
      <dgm:spPr/>
    </dgm:pt>
    <dgm:pt modelId="{44BA80F1-60FD-5449-B6A5-DD61BA04DD99}" type="pres">
      <dgm:prSet presAssocID="{1984A7B2-264F-4B5C-809A-E94A68F5FDCD}" presName="parentText" presStyleLbl="node1" presStyleIdx="3" presStyleCnt="4">
        <dgm:presLayoutVars>
          <dgm:chMax val="0"/>
          <dgm:bulletEnabled val="1"/>
        </dgm:presLayoutVars>
      </dgm:prSet>
      <dgm:spPr/>
    </dgm:pt>
  </dgm:ptLst>
  <dgm:cxnLst>
    <dgm:cxn modelId="{EB9F2919-4689-4203-BF9B-4A66618C0EE4}" srcId="{95EE5AA9-EB7C-437F-8F8E-3D9F7980DD86}" destId="{1984A7B2-264F-4B5C-809A-E94A68F5FDCD}" srcOrd="3" destOrd="0" parTransId="{F2CAC4DC-5D82-49CC-8A94-970A5B611033}" sibTransId="{7F7F5EDB-2492-4051-925C-BC6A949C4868}"/>
    <dgm:cxn modelId="{DB3DFC19-563B-A147-B46C-575964DF41E2}" type="presOf" srcId="{A8BAF6F8-BE95-4F63-AABF-D137B995642A}" destId="{857BA385-942C-7849-84F3-5B34C0BA0E14}" srcOrd="0" destOrd="0" presId="urn:microsoft.com/office/officeart/2005/8/layout/vList2"/>
    <dgm:cxn modelId="{1782CC1B-A619-47BB-91AF-3705855511AC}" srcId="{95EE5AA9-EB7C-437F-8F8E-3D9F7980DD86}" destId="{BC24DC53-694E-4C3C-85E8-D9859877BF98}" srcOrd="2" destOrd="0" parTransId="{9FDA2E04-0BB0-4EF3-A952-4169B434F014}" sibTransId="{5719B4CD-D5E3-4AD8-A778-FC98C13CA839}"/>
    <dgm:cxn modelId="{4D15E726-4D51-3145-B1E8-7966005AB6E2}" type="presOf" srcId="{95EE5AA9-EB7C-437F-8F8E-3D9F7980DD86}" destId="{B05BA8E6-B59E-034E-9AEC-56617B0EA12B}" srcOrd="0" destOrd="0" presId="urn:microsoft.com/office/officeart/2005/8/layout/vList2"/>
    <dgm:cxn modelId="{98C78165-F893-4CB6-B679-C56D6216CD3E}" srcId="{95EE5AA9-EB7C-437F-8F8E-3D9F7980DD86}" destId="{0D87C319-37D1-439F-8AF3-A9BE6D7682B7}" srcOrd="0" destOrd="0" parTransId="{540B614D-2DF0-470E-9ACF-B55B36B2D3F6}" sibTransId="{0FCC6EA1-C8D8-42A2-9A21-96B8F4F1ED5B}"/>
    <dgm:cxn modelId="{048A938B-9DEA-0446-A7AA-6D7B78490DF7}" type="presOf" srcId="{0D87C319-37D1-439F-8AF3-A9BE6D7682B7}" destId="{B82CB0CC-E90E-C94E-8ABC-EC549665977E}" srcOrd="0" destOrd="0" presId="urn:microsoft.com/office/officeart/2005/8/layout/vList2"/>
    <dgm:cxn modelId="{B3CE3090-75C0-AB4A-91BE-9279AFBBA867}" type="presOf" srcId="{1984A7B2-264F-4B5C-809A-E94A68F5FDCD}" destId="{44BA80F1-60FD-5449-B6A5-DD61BA04DD99}" srcOrd="0" destOrd="0" presId="urn:microsoft.com/office/officeart/2005/8/layout/vList2"/>
    <dgm:cxn modelId="{A409F093-5D84-48C2-89D0-7ADD1AD7A2CF}" srcId="{95EE5AA9-EB7C-437F-8F8E-3D9F7980DD86}" destId="{A8BAF6F8-BE95-4F63-AABF-D137B995642A}" srcOrd="1" destOrd="0" parTransId="{2D738163-7D28-43E5-A481-0BF3731C81AD}" sibTransId="{157E622E-9B4A-4E45-97EA-48C738EFCF3C}"/>
    <dgm:cxn modelId="{C7F96BB6-43D7-894D-A3BE-D8597DF98ECA}" type="presOf" srcId="{BC24DC53-694E-4C3C-85E8-D9859877BF98}" destId="{7EBBC650-8DD9-7849-B761-8D4E9D38AB12}" srcOrd="0" destOrd="0" presId="urn:microsoft.com/office/officeart/2005/8/layout/vList2"/>
    <dgm:cxn modelId="{25B5F7C9-58C0-F245-B47E-C448CF7976BE}" type="presParOf" srcId="{B05BA8E6-B59E-034E-9AEC-56617B0EA12B}" destId="{B82CB0CC-E90E-C94E-8ABC-EC549665977E}" srcOrd="0" destOrd="0" presId="urn:microsoft.com/office/officeart/2005/8/layout/vList2"/>
    <dgm:cxn modelId="{5FCCC7A2-8F76-5E4F-92C4-1E2EF263476F}" type="presParOf" srcId="{B05BA8E6-B59E-034E-9AEC-56617B0EA12B}" destId="{940A1A15-BA12-BE47-BB76-B0DE792CD8B2}" srcOrd="1" destOrd="0" presId="urn:microsoft.com/office/officeart/2005/8/layout/vList2"/>
    <dgm:cxn modelId="{41B8D609-C6AE-4F45-AECF-9695FFFF5A97}" type="presParOf" srcId="{B05BA8E6-B59E-034E-9AEC-56617B0EA12B}" destId="{857BA385-942C-7849-84F3-5B34C0BA0E14}" srcOrd="2" destOrd="0" presId="urn:microsoft.com/office/officeart/2005/8/layout/vList2"/>
    <dgm:cxn modelId="{3BB03850-9937-7944-A788-44B700961B46}" type="presParOf" srcId="{B05BA8E6-B59E-034E-9AEC-56617B0EA12B}" destId="{16D6246A-EBD7-1C45-81C1-36A540987917}" srcOrd="3" destOrd="0" presId="urn:microsoft.com/office/officeart/2005/8/layout/vList2"/>
    <dgm:cxn modelId="{31585776-98E8-4146-964E-1BD82749A3E6}" type="presParOf" srcId="{B05BA8E6-B59E-034E-9AEC-56617B0EA12B}" destId="{7EBBC650-8DD9-7849-B761-8D4E9D38AB12}" srcOrd="4" destOrd="0" presId="urn:microsoft.com/office/officeart/2005/8/layout/vList2"/>
    <dgm:cxn modelId="{BD97BE53-AA69-4646-9B23-066BB698D339}" type="presParOf" srcId="{B05BA8E6-B59E-034E-9AEC-56617B0EA12B}" destId="{E564DD95-06D6-2B4D-80D9-F59F28DBA485}" srcOrd="5" destOrd="0" presId="urn:microsoft.com/office/officeart/2005/8/layout/vList2"/>
    <dgm:cxn modelId="{916789C3-DD8C-814F-8932-AD450F3A752E}" type="presParOf" srcId="{B05BA8E6-B59E-034E-9AEC-56617B0EA12B}" destId="{44BA80F1-60FD-5449-B6A5-DD61BA04DD9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488290-4FA8-4862-AEF7-5BEE50279547}"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DF797703-3308-433F-8992-2339B4A99387}">
      <dgm:prSet/>
      <dgm:spPr/>
      <dgm:t>
        <a:bodyPr/>
        <a:lstStyle/>
        <a:p>
          <a:r>
            <a:rPr lang="en-US">
              <a:solidFill>
                <a:schemeClr val="tx1"/>
              </a:solidFill>
            </a:rPr>
            <a:t>CAR - Conference Agenda Report: A publication that consists of business and issues that will be considered during the WSC.</a:t>
          </a:r>
        </a:p>
      </dgm:t>
    </dgm:pt>
    <dgm:pt modelId="{6A653CBB-4F28-47FB-AC84-B2C6E4569A15}" type="parTrans" cxnId="{B732B8BC-51EA-4B0C-A3B1-277C5AFA4C51}">
      <dgm:prSet/>
      <dgm:spPr/>
      <dgm:t>
        <a:bodyPr/>
        <a:lstStyle/>
        <a:p>
          <a:endParaRPr lang="en-US">
            <a:solidFill>
              <a:schemeClr val="tx1"/>
            </a:solidFill>
          </a:endParaRPr>
        </a:p>
      </dgm:t>
    </dgm:pt>
    <dgm:pt modelId="{3B6717D9-3AA9-45CE-9C60-D38B03F17D9B}" type="sibTrans" cxnId="{B732B8BC-51EA-4B0C-A3B1-277C5AFA4C51}">
      <dgm:prSet/>
      <dgm:spPr/>
      <dgm:t>
        <a:bodyPr/>
        <a:lstStyle/>
        <a:p>
          <a:endParaRPr lang="en-US">
            <a:solidFill>
              <a:schemeClr val="tx1"/>
            </a:solidFill>
          </a:endParaRPr>
        </a:p>
      </dgm:t>
    </dgm:pt>
    <dgm:pt modelId="{F467ABE7-E9B5-401E-BA70-63478615A8DC}">
      <dgm:prSet/>
      <dgm:spPr/>
      <dgm:t>
        <a:bodyPr/>
        <a:lstStyle/>
        <a:p>
          <a:r>
            <a:rPr lang="en-US">
              <a:solidFill>
                <a:schemeClr val="tx1"/>
              </a:solidFill>
            </a:rPr>
            <a:t>This report contains proposals and motions that the Fellowship is being asked to consider and form a fellowship-wide group conscience on.</a:t>
          </a:r>
        </a:p>
      </dgm:t>
    </dgm:pt>
    <dgm:pt modelId="{5E83D000-E8D9-4CAB-B296-53B7C3C29E69}" type="parTrans" cxnId="{978C3D83-D191-4F92-B61E-E0C31316D069}">
      <dgm:prSet/>
      <dgm:spPr/>
      <dgm:t>
        <a:bodyPr/>
        <a:lstStyle/>
        <a:p>
          <a:endParaRPr lang="en-US">
            <a:solidFill>
              <a:schemeClr val="tx1"/>
            </a:solidFill>
          </a:endParaRPr>
        </a:p>
      </dgm:t>
    </dgm:pt>
    <dgm:pt modelId="{7A7836A9-45FE-4867-812E-305CC7056AEB}" type="sibTrans" cxnId="{978C3D83-D191-4F92-B61E-E0C31316D069}">
      <dgm:prSet/>
      <dgm:spPr/>
      <dgm:t>
        <a:bodyPr/>
        <a:lstStyle/>
        <a:p>
          <a:endParaRPr lang="en-US">
            <a:solidFill>
              <a:schemeClr val="tx1"/>
            </a:solidFill>
          </a:endParaRPr>
        </a:p>
      </dgm:t>
    </dgm:pt>
    <dgm:pt modelId="{81F3B141-303E-4A40-974B-9431F20FDDDF}">
      <dgm:prSet/>
      <dgm:spPr/>
      <dgm:t>
        <a:bodyPr/>
        <a:lstStyle/>
        <a:p>
          <a:r>
            <a:rPr lang="en-US">
              <a:solidFill>
                <a:schemeClr val="tx1"/>
              </a:solidFill>
            </a:rPr>
            <a:t>The Conference Agenda Report includes reports, proposals, and motions from the World Board and all motions submitted from regions or zones. </a:t>
          </a:r>
        </a:p>
      </dgm:t>
    </dgm:pt>
    <dgm:pt modelId="{5102C5AA-13B8-4BCF-BEC1-B4D9836FD6D2}" type="parTrans" cxnId="{EC0F1996-D35B-4A63-A973-1D3CD93FED2B}">
      <dgm:prSet/>
      <dgm:spPr/>
      <dgm:t>
        <a:bodyPr/>
        <a:lstStyle/>
        <a:p>
          <a:endParaRPr lang="en-US">
            <a:solidFill>
              <a:schemeClr val="tx1"/>
            </a:solidFill>
          </a:endParaRPr>
        </a:p>
      </dgm:t>
    </dgm:pt>
    <dgm:pt modelId="{2B234923-8A35-4ACA-BB84-3DD8AADCEDAF}" type="sibTrans" cxnId="{EC0F1996-D35B-4A63-A973-1D3CD93FED2B}">
      <dgm:prSet/>
      <dgm:spPr/>
      <dgm:t>
        <a:bodyPr/>
        <a:lstStyle/>
        <a:p>
          <a:endParaRPr lang="en-US">
            <a:solidFill>
              <a:schemeClr val="tx1"/>
            </a:solidFill>
          </a:endParaRPr>
        </a:p>
      </dgm:t>
    </dgm:pt>
    <dgm:pt modelId="{1DD0EE9E-CB74-2447-B5F5-A3EF5E7D27A9}" type="pres">
      <dgm:prSet presAssocID="{A1488290-4FA8-4862-AEF7-5BEE50279547}" presName="linear" presStyleCnt="0">
        <dgm:presLayoutVars>
          <dgm:animLvl val="lvl"/>
          <dgm:resizeHandles val="exact"/>
        </dgm:presLayoutVars>
      </dgm:prSet>
      <dgm:spPr/>
    </dgm:pt>
    <dgm:pt modelId="{277A1E88-94C1-264A-87E1-B140F223CA2B}" type="pres">
      <dgm:prSet presAssocID="{DF797703-3308-433F-8992-2339B4A99387}" presName="parentText" presStyleLbl="node1" presStyleIdx="0" presStyleCnt="3">
        <dgm:presLayoutVars>
          <dgm:chMax val="0"/>
          <dgm:bulletEnabled val="1"/>
        </dgm:presLayoutVars>
      </dgm:prSet>
      <dgm:spPr/>
    </dgm:pt>
    <dgm:pt modelId="{2DD49F1C-0908-2A4B-B192-0968B7727FF3}" type="pres">
      <dgm:prSet presAssocID="{3B6717D9-3AA9-45CE-9C60-D38B03F17D9B}" presName="spacer" presStyleCnt="0"/>
      <dgm:spPr/>
    </dgm:pt>
    <dgm:pt modelId="{9DD6CA48-34E5-7C4E-9C8E-00EC1F31305D}" type="pres">
      <dgm:prSet presAssocID="{F467ABE7-E9B5-401E-BA70-63478615A8DC}" presName="parentText" presStyleLbl="node1" presStyleIdx="1" presStyleCnt="3">
        <dgm:presLayoutVars>
          <dgm:chMax val="0"/>
          <dgm:bulletEnabled val="1"/>
        </dgm:presLayoutVars>
      </dgm:prSet>
      <dgm:spPr/>
    </dgm:pt>
    <dgm:pt modelId="{1440D6DE-7275-4F4C-9425-B4402F625D50}" type="pres">
      <dgm:prSet presAssocID="{7A7836A9-45FE-4867-812E-305CC7056AEB}" presName="spacer" presStyleCnt="0"/>
      <dgm:spPr/>
    </dgm:pt>
    <dgm:pt modelId="{0371A967-FF24-984C-9D87-D274C328D0A7}" type="pres">
      <dgm:prSet presAssocID="{81F3B141-303E-4A40-974B-9431F20FDDDF}" presName="parentText" presStyleLbl="node1" presStyleIdx="2" presStyleCnt="3">
        <dgm:presLayoutVars>
          <dgm:chMax val="0"/>
          <dgm:bulletEnabled val="1"/>
        </dgm:presLayoutVars>
      </dgm:prSet>
      <dgm:spPr/>
    </dgm:pt>
  </dgm:ptLst>
  <dgm:cxnLst>
    <dgm:cxn modelId="{A079F929-469D-8A49-A984-6BB6C5DAD9BC}" type="presOf" srcId="{DF797703-3308-433F-8992-2339B4A99387}" destId="{277A1E88-94C1-264A-87E1-B140F223CA2B}" srcOrd="0" destOrd="0" presId="urn:microsoft.com/office/officeart/2005/8/layout/vList2"/>
    <dgm:cxn modelId="{1D0B302F-338A-F940-A83D-BD85B252D6A2}" type="presOf" srcId="{A1488290-4FA8-4862-AEF7-5BEE50279547}" destId="{1DD0EE9E-CB74-2447-B5F5-A3EF5E7D27A9}" srcOrd="0" destOrd="0" presId="urn:microsoft.com/office/officeart/2005/8/layout/vList2"/>
    <dgm:cxn modelId="{1CD20873-9F8E-FA4F-99B2-FE99007BB0D1}" type="presOf" srcId="{81F3B141-303E-4A40-974B-9431F20FDDDF}" destId="{0371A967-FF24-984C-9D87-D274C328D0A7}" srcOrd="0" destOrd="0" presId="urn:microsoft.com/office/officeart/2005/8/layout/vList2"/>
    <dgm:cxn modelId="{68EEF974-FE5F-A246-8304-4E9FA4781B11}" type="presOf" srcId="{F467ABE7-E9B5-401E-BA70-63478615A8DC}" destId="{9DD6CA48-34E5-7C4E-9C8E-00EC1F31305D}" srcOrd="0" destOrd="0" presId="urn:microsoft.com/office/officeart/2005/8/layout/vList2"/>
    <dgm:cxn modelId="{978C3D83-D191-4F92-B61E-E0C31316D069}" srcId="{A1488290-4FA8-4862-AEF7-5BEE50279547}" destId="{F467ABE7-E9B5-401E-BA70-63478615A8DC}" srcOrd="1" destOrd="0" parTransId="{5E83D000-E8D9-4CAB-B296-53B7C3C29E69}" sibTransId="{7A7836A9-45FE-4867-812E-305CC7056AEB}"/>
    <dgm:cxn modelId="{EC0F1996-D35B-4A63-A973-1D3CD93FED2B}" srcId="{A1488290-4FA8-4862-AEF7-5BEE50279547}" destId="{81F3B141-303E-4A40-974B-9431F20FDDDF}" srcOrd="2" destOrd="0" parTransId="{5102C5AA-13B8-4BCF-BEC1-B4D9836FD6D2}" sibTransId="{2B234923-8A35-4ACA-BB84-3DD8AADCEDAF}"/>
    <dgm:cxn modelId="{B732B8BC-51EA-4B0C-A3B1-277C5AFA4C51}" srcId="{A1488290-4FA8-4862-AEF7-5BEE50279547}" destId="{DF797703-3308-433F-8992-2339B4A99387}" srcOrd="0" destOrd="0" parTransId="{6A653CBB-4F28-47FB-AC84-B2C6E4569A15}" sibTransId="{3B6717D9-3AA9-45CE-9C60-D38B03F17D9B}"/>
    <dgm:cxn modelId="{A816BC83-BE0D-534A-98FF-A1D4FFAAAC8D}" type="presParOf" srcId="{1DD0EE9E-CB74-2447-B5F5-A3EF5E7D27A9}" destId="{277A1E88-94C1-264A-87E1-B140F223CA2B}" srcOrd="0" destOrd="0" presId="urn:microsoft.com/office/officeart/2005/8/layout/vList2"/>
    <dgm:cxn modelId="{2E496901-1981-4D4B-A9A8-8CBC96745C7B}" type="presParOf" srcId="{1DD0EE9E-CB74-2447-B5F5-A3EF5E7D27A9}" destId="{2DD49F1C-0908-2A4B-B192-0968B7727FF3}" srcOrd="1" destOrd="0" presId="urn:microsoft.com/office/officeart/2005/8/layout/vList2"/>
    <dgm:cxn modelId="{6828AFEE-20E6-9C48-BCD9-FA07BF3BDE1F}" type="presParOf" srcId="{1DD0EE9E-CB74-2447-B5F5-A3EF5E7D27A9}" destId="{9DD6CA48-34E5-7C4E-9C8E-00EC1F31305D}" srcOrd="2" destOrd="0" presId="urn:microsoft.com/office/officeart/2005/8/layout/vList2"/>
    <dgm:cxn modelId="{E98A7A50-E1F4-6A43-BBF2-450421DD6888}" type="presParOf" srcId="{1DD0EE9E-CB74-2447-B5F5-A3EF5E7D27A9}" destId="{1440D6DE-7275-4F4C-9425-B4402F625D50}" srcOrd="3" destOrd="0" presId="urn:microsoft.com/office/officeart/2005/8/layout/vList2"/>
    <dgm:cxn modelId="{65A8B766-E6AD-8B40-835D-DE966EAFEBD9}" type="presParOf" srcId="{1DD0EE9E-CB74-2447-B5F5-A3EF5E7D27A9}" destId="{0371A967-FF24-984C-9D87-D274C328D0A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5B591B1-FE12-49DB-913F-1AA4D10FE661}"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ADDFF278-DB91-4AAB-B85D-5309DE9D1BFB}">
      <dgm:prSet/>
      <dgm:spPr/>
      <dgm:t>
        <a:bodyPr/>
        <a:lstStyle/>
        <a:p>
          <a:r>
            <a:rPr lang="en-US">
              <a:solidFill>
                <a:schemeClr val="tx1"/>
              </a:solidFill>
            </a:rPr>
            <a:t>CAT - Conference Approval Track: A collection of additional material for discussion and decision at the WSC.. </a:t>
          </a:r>
        </a:p>
      </dgm:t>
    </dgm:pt>
    <dgm:pt modelId="{503034CD-6BA0-47E5-9332-E034B205CD93}" type="parTrans" cxnId="{691FC724-DB84-4469-9793-45062CF9ECAD}">
      <dgm:prSet/>
      <dgm:spPr/>
      <dgm:t>
        <a:bodyPr/>
        <a:lstStyle/>
        <a:p>
          <a:endParaRPr lang="en-US">
            <a:solidFill>
              <a:schemeClr val="tx1"/>
            </a:solidFill>
          </a:endParaRPr>
        </a:p>
      </dgm:t>
    </dgm:pt>
    <dgm:pt modelId="{4547C77A-161B-46C2-8EB6-3F096772A200}" type="sibTrans" cxnId="{691FC724-DB84-4469-9793-45062CF9ECAD}">
      <dgm:prSet/>
      <dgm:spPr/>
      <dgm:t>
        <a:bodyPr/>
        <a:lstStyle/>
        <a:p>
          <a:endParaRPr lang="en-US">
            <a:solidFill>
              <a:schemeClr val="tx1"/>
            </a:solidFill>
          </a:endParaRPr>
        </a:p>
      </dgm:t>
    </dgm:pt>
    <dgm:pt modelId="{71EC54CC-682C-4EAF-972A-DF58AF2CF2DC}">
      <dgm:prSet/>
      <dgm:spPr/>
      <dgm:t>
        <a:bodyPr/>
        <a:lstStyle/>
        <a:p>
          <a:r>
            <a:rPr lang="en-US">
              <a:solidFill>
                <a:schemeClr val="tx1"/>
              </a:solidFill>
            </a:rPr>
            <a:t>The CAT contains a variety of material to be considered at the upcoming WSC that was not included in the Conference Agenda Report. </a:t>
          </a:r>
        </a:p>
      </dgm:t>
    </dgm:pt>
    <dgm:pt modelId="{14BE0BBC-86B7-4966-9A45-181208A2AAEA}" type="parTrans" cxnId="{D98FD9B8-4255-42A5-B3A2-B41703DC164F}">
      <dgm:prSet/>
      <dgm:spPr/>
      <dgm:t>
        <a:bodyPr/>
        <a:lstStyle/>
        <a:p>
          <a:endParaRPr lang="en-US">
            <a:solidFill>
              <a:schemeClr val="tx1"/>
            </a:solidFill>
          </a:endParaRPr>
        </a:p>
      </dgm:t>
    </dgm:pt>
    <dgm:pt modelId="{A44DADAF-DC52-4A88-8F48-8223E3CCC3DD}" type="sibTrans" cxnId="{D98FD9B8-4255-42A5-B3A2-B41703DC164F}">
      <dgm:prSet/>
      <dgm:spPr/>
      <dgm:t>
        <a:bodyPr/>
        <a:lstStyle/>
        <a:p>
          <a:endParaRPr lang="en-US">
            <a:solidFill>
              <a:schemeClr val="tx1"/>
            </a:solidFill>
          </a:endParaRPr>
        </a:p>
      </dgm:t>
    </dgm:pt>
    <dgm:pt modelId="{66BD14B9-01FB-4B93-B692-7CAE35CD6EAC}">
      <dgm:prSet/>
      <dgm:spPr/>
      <dgm:t>
        <a:bodyPr/>
        <a:lstStyle/>
        <a:p>
          <a:r>
            <a:rPr lang="en-US">
              <a:solidFill>
                <a:schemeClr val="tx1"/>
              </a:solidFill>
            </a:rPr>
            <a:t>Items that typically are included in the CAT include the proposed NAWS Budget and project plans for the upcoming cycle, seating requests, and recommendations from the World Board, as well as other service or WSC related material. </a:t>
          </a:r>
        </a:p>
      </dgm:t>
    </dgm:pt>
    <dgm:pt modelId="{14310275-1A08-4DA0-8528-F09224852A6C}" type="parTrans" cxnId="{0D6BA596-E0BF-4FE8-87B3-BCC3572A3AB4}">
      <dgm:prSet/>
      <dgm:spPr/>
      <dgm:t>
        <a:bodyPr/>
        <a:lstStyle/>
        <a:p>
          <a:endParaRPr lang="en-US">
            <a:solidFill>
              <a:schemeClr val="tx1"/>
            </a:solidFill>
          </a:endParaRPr>
        </a:p>
      </dgm:t>
    </dgm:pt>
    <dgm:pt modelId="{82C2096C-1528-4357-91BD-2B3F4259A07F}" type="sibTrans" cxnId="{0D6BA596-E0BF-4FE8-87B3-BCC3572A3AB4}">
      <dgm:prSet/>
      <dgm:spPr/>
      <dgm:t>
        <a:bodyPr/>
        <a:lstStyle/>
        <a:p>
          <a:endParaRPr lang="en-US">
            <a:solidFill>
              <a:schemeClr val="tx1"/>
            </a:solidFill>
          </a:endParaRPr>
        </a:p>
      </dgm:t>
    </dgm:pt>
    <dgm:pt modelId="{0EDF3B7F-FBFA-414F-ADF3-488C76086306}" type="pres">
      <dgm:prSet presAssocID="{A5B591B1-FE12-49DB-913F-1AA4D10FE661}" presName="linear" presStyleCnt="0">
        <dgm:presLayoutVars>
          <dgm:animLvl val="lvl"/>
          <dgm:resizeHandles val="exact"/>
        </dgm:presLayoutVars>
      </dgm:prSet>
      <dgm:spPr/>
    </dgm:pt>
    <dgm:pt modelId="{96E6D7C2-BF36-174D-A024-70E5522F5B05}" type="pres">
      <dgm:prSet presAssocID="{ADDFF278-DB91-4AAB-B85D-5309DE9D1BFB}" presName="parentText" presStyleLbl="node1" presStyleIdx="0" presStyleCnt="3">
        <dgm:presLayoutVars>
          <dgm:chMax val="0"/>
          <dgm:bulletEnabled val="1"/>
        </dgm:presLayoutVars>
      </dgm:prSet>
      <dgm:spPr/>
    </dgm:pt>
    <dgm:pt modelId="{865D7F4E-6878-614C-89D8-DDC0EFA4C9CB}" type="pres">
      <dgm:prSet presAssocID="{4547C77A-161B-46C2-8EB6-3F096772A200}" presName="spacer" presStyleCnt="0"/>
      <dgm:spPr/>
    </dgm:pt>
    <dgm:pt modelId="{CC04444E-FDC3-7A4E-B4B3-787F938EA517}" type="pres">
      <dgm:prSet presAssocID="{71EC54CC-682C-4EAF-972A-DF58AF2CF2DC}" presName="parentText" presStyleLbl="node1" presStyleIdx="1" presStyleCnt="3">
        <dgm:presLayoutVars>
          <dgm:chMax val="0"/>
          <dgm:bulletEnabled val="1"/>
        </dgm:presLayoutVars>
      </dgm:prSet>
      <dgm:spPr/>
    </dgm:pt>
    <dgm:pt modelId="{D1267057-CB79-1646-A483-52FAF7F2B425}" type="pres">
      <dgm:prSet presAssocID="{A44DADAF-DC52-4A88-8F48-8223E3CCC3DD}" presName="spacer" presStyleCnt="0"/>
      <dgm:spPr/>
    </dgm:pt>
    <dgm:pt modelId="{27A74598-9090-E649-88E9-775A934238A7}" type="pres">
      <dgm:prSet presAssocID="{66BD14B9-01FB-4B93-B692-7CAE35CD6EAC}" presName="parentText" presStyleLbl="node1" presStyleIdx="2" presStyleCnt="3">
        <dgm:presLayoutVars>
          <dgm:chMax val="0"/>
          <dgm:bulletEnabled val="1"/>
        </dgm:presLayoutVars>
      </dgm:prSet>
      <dgm:spPr/>
    </dgm:pt>
  </dgm:ptLst>
  <dgm:cxnLst>
    <dgm:cxn modelId="{6A347D09-1A9C-DC4B-B00E-E15C4ADBD6FC}" type="presOf" srcId="{66BD14B9-01FB-4B93-B692-7CAE35CD6EAC}" destId="{27A74598-9090-E649-88E9-775A934238A7}" srcOrd="0" destOrd="0" presId="urn:microsoft.com/office/officeart/2005/8/layout/vList2"/>
    <dgm:cxn modelId="{691FC724-DB84-4469-9793-45062CF9ECAD}" srcId="{A5B591B1-FE12-49DB-913F-1AA4D10FE661}" destId="{ADDFF278-DB91-4AAB-B85D-5309DE9D1BFB}" srcOrd="0" destOrd="0" parTransId="{503034CD-6BA0-47E5-9332-E034B205CD93}" sibTransId="{4547C77A-161B-46C2-8EB6-3F096772A200}"/>
    <dgm:cxn modelId="{FEDB8873-C2B5-6044-902A-E4C69D116978}" type="presOf" srcId="{ADDFF278-DB91-4AAB-B85D-5309DE9D1BFB}" destId="{96E6D7C2-BF36-174D-A024-70E5522F5B05}" srcOrd="0" destOrd="0" presId="urn:microsoft.com/office/officeart/2005/8/layout/vList2"/>
    <dgm:cxn modelId="{0D6BA596-E0BF-4FE8-87B3-BCC3572A3AB4}" srcId="{A5B591B1-FE12-49DB-913F-1AA4D10FE661}" destId="{66BD14B9-01FB-4B93-B692-7CAE35CD6EAC}" srcOrd="2" destOrd="0" parTransId="{14310275-1A08-4DA0-8528-F09224852A6C}" sibTransId="{82C2096C-1528-4357-91BD-2B3F4259A07F}"/>
    <dgm:cxn modelId="{D98FD9B8-4255-42A5-B3A2-B41703DC164F}" srcId="{A5B591B1-FE12-49DB-913F-1AA4D10FE661}" destId="{71EC54CC-682C-4EAF-972A-DF58AF2CF2DC}" srcOrd="1" destOrd="0" parTransId="{14BE0BBC-86B7-4966-9A45-181208A2AAEA}" sibTransId="{A44DADAF-DC52-4A88-8F48-8223E3CCC3DD}"/>
    <dgm:cxn modelId="{44D47EBC-70EC-E34D-B858-111A21186E42}" type="presOf" srcId="{71EC54CC-682C-4EAF-972A-DF58AF2CF2DC}" destId="{CC04444E-FDC3-7A4E-B4B3-787F938EA517}" srcOrd="0" destOrd="0" presId="urn:microsoft.com/office/officeart/2005/8/layout/vList2"/>
    <dgm:cxn modelId="{074103E7-9BFE-804D-879B-AA8FB77FD293}" type="presOf" srcId="{A5B591B1-FE12-49DB-913F-1AA4D10FE661}" destId="{0EDF3B7F-FBFA-414F-ADF3-488C76086306}" srcOrd="0" destOrd="0" presId="urn:microsoft.com/office/officeart/2005/8/layout/vList2"/>
    <dgm:cxn modelId="{92DD9EE9-65A6-984D-8C58-687F0100EBD1}" type="presParOf" srcId="{0EDF3B7F-FBFA-414F-ADF3-488C76086306}" destId="{96E6D7C2-BF36-174D-A024-70E5522F5B05}" srcOrd="0" destOrd="0" presId="urn:microsoft.com/office/officeart/2005/8/layout/vList2"/>
    <dgm:cxn modelId="{E6D9A759-FEDB-3F48-872C-193E2FC30B42}" type="presParOf" srcId="{0EDF3B7F-FBFA-414F-ADF3-488C76086306}" destId="{865D7F4E-6878-614C-89D8-DDC0EFA4C9CB}" srcOrd="1" destOrd="0" presId="urn:microsoft.com/office/officeart/2005/8/layout/vList2"/>
    <dgm:cxn modelId="{5BF3181D-2570-804E-A442-F506EEC15B20}" type="presParOf" srcId="{0EDF3B7F-FBFA-414F-ADF3-488C76086306}" destId="{CC04444E-FDC3-7A4E-B4B3-787F938EA517}" srcOrd="2" destOrd="0" presId="urn:microsoft.com/office/officeart/2005/8/layout/vList2"/>
    <dgm:cxn modelId="{107F6B3B-DC9E-5348-AF21-BF656D0E1FFD}" type="presParOf" srcId="{0EDF3B7F-FBFA-414F-ADF3-488C76086306}" destId="{D1267057-CB79-1646-A483-52FAF7F2B425}" srcOrd="3" destOrd="0" presId="urn:microsoft.com/office/officeart/2005/8/layout/vList2"/>
    <dgm:cxn modelId="{985206F2-E43D-B442-841D-8A4CEC0EE730}" type="presParOf" srcId="{0EDF3B7F-FBFA-414F-ADF3-488C76086306}" destId="{27A74598-9090-E649-88E9-775A934238A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DE7F12A-D261-4855-B28A-11732400B790}"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4BFDFA5B-F4CE-4253-932C-73DF3C4377BC}">
      <dgm:prSet/>
      <dgm:spPr/>
      <dgm:t>
        <a:bodyPr/>
        <a:lstStyle/>
        <a:p>
          <a:r>
            <a:rPr lang="en-US" dirty="0">
              <a:solidFill>
                <a:schemeClr val="tx1"/>
              </a:solidFill>
            </a:rPr>
            <a:t>FIPT - A legal trust that serves as custodian for NA’s literature and logos.</a:t>
          </a:r>
        </a:p>
      </dgm:t>
    </dgm:pt>
    <dgm:pt modelId="{ACA33884-8503-4336-9D5E-7E67BE878DFC}" type="parTrans" cxnId="{8DB3FFF6-0400-41B0-86B3-9684433B9203}">
      <dgm:prSet/>
      <dgm:spPr/>
      <dgm:t>
        <a:bodyPr/>
        <a:lstStyle/>
        <a:p>
          <a:endParaRPr lang="en-US">
            <a:solidFill>
              <a:schemeClr val="tx1"/>
            </a:solidFill>
          </a:endParaRPr>
        </a:p>
      </dgm:t>
    </dgm:pt>
    <dgm:pt modelId="{AEE1C0F4-4900-41B5-B9D9-37340768371A}" type="sibTrans" cxnId="{8DB3FFF6-0400-41B0-86B3-9684433B9203}">
      <dgm:prSet/>
      <dgm:spPr/>
      <dgm:t>
        <a:bodyPr/>
        <a:lstStyle/>
        <a:p>
          <a:endParaRPr lang="en-US">
            <a:solidFill>
              <a:schemeClr val="tx1"/>
            </a:solidFill>
          </a:endParaRPr>
        </a:p>
      </dgm:t>
    </dgm:pt>
    <dgm:pt modelId="{310021F9-A3A8-466E-9C6E-6F5B23D2E82A}">
      <dgm:prSet/>
      <dgm:spPr/>
      <dgm:t>
        <a:bodyPr/>
        <a:lstStyle/>
        <a:p>
          <a:r>
            <a:rPr lang="en-US">
              <a:solidFill>
                <a:schemeClr val="tx1"/>
              </a:solidFill>
            </a:rPr>
            <a:t>The FIPT describes in detail how NA’s name, trademarks, and recovery literature are protected and administered by Narcotics Anonymous World Services, Inc. (NAWS). </a:t>
          </a:r>
        </a:p>
      </dgm:t>
    </dgm:pt>
    <dgm:pt modelId="{9D28095C-4EC1-4FC6-A727-5B8EE648D148}" type="parTrans" cxnId="{4CE81A3E-30BA-4795-945D-631BC70B95C0}">
      <dgm:prSet/>
      <dgm:spPr/>
      <dgm:t>
        <a:bodyPr/>
        <a:lstStyle/>
        <a:p>
          <a:endParaRPr lang="en-US">
            <a:solidFill>
              <a:schemeClr val="tx1"/>
            </a:solidFill>
          </a:endParaRPr>
        </a:p>
      </dgm:t>
    </dgm:pt>
    <dgm:pt modelId="{D0BDFE2A-D621-451C-87BC-B2282AC19A44}" type="sibTrans" cxnId="{4CE81A3E-30BA-4795-945D-631BC70B95C0}">
      <dgm:prSet/>
      <dgm:spPr/>
      <dgm:t>
        <a:bodyPr/>
        <a:lstStyle/>
        <a:p>
          <a:endParaRPr lang="en-US">
            <a:solidFill>
              <a:schemeClr val="tx1"/>
            </a:solidFill>
          </a:endParaRPr>
        </a:p>
      </dgm:t>
    </dgm:pt>
    <dgm:pt modelId="{00C99D2B-C855-4CA7-8F53-4A7497532157}">
      <dgm:prSet/>
      <dgm:spPr/>
      <dgm:t>
        <a:bodyPr/>
        <a:lstStyle/>
        <a:p>
          <a:r>
            <a:rPr lang="en-US">
              <a:solidFill>
                <a:schemeClr val="tx1"/>
              </a:solidFill>
            </a:rPr>
            <a:t>When we follow these guidelines, the Fellowship will help ensure that NA’s name, trademarks, and recovery literature will always be available to fulfill our primary purpose.</a:t>
          </a:r>
        </a:p>
      </dgm:t>
    </dgm:pt>
    <dgm:pt modelId="{9DEEDDF4-16A7-4ED4-9CF2-C78A7BF666B5}" type="parTrans" cxnId="{54829BD6-AD77-4B4D-9018-3B2309AA1FE7}">
      <dgm:prSet/>
      <dgm:spPr/>
      <dgm:t>
        <a:bodyPr/>
        <a:lstStyle/>
        <a:p>
          <a:endParaRPr lang="en-US">
            <a:solidFill>
              <a:schemeClr val="tx1"/>
            </a:solidFill>
          </a:endParaRPr>
        </a:p>
      </dgm:t>
    </dgm:pt>
    <dgm:pt modelId="{72F2E845-64AD-48D7-9AB0-6269E24EF3A3}" type="sibTrans" cxnId="{54829BD6-AD77-4B4D-9018-3B2309AA1FE7}">
      <dgm:prSet/>
      <dgm:spPr/>
      <dgm:t>
        <a:bodyPr/>
        <a:lstStyle/>
        <a:p>
          <a:endParaRPr lang="en-US">
            <a:solidFill>
              <a:schemeClr val="tx1"/>
            </a:solidFill>
          </a:endParaRPr>
        </a:p>
      </dgm:t>
    </dgm:pt>
    <dgm:pt modelId="{AB28A8D1-6334-47A8-BD7F-899E83CD6332}">
      <dgm:prSet/>
      <dgm:spPr/>
      <dgm:t>
        <a:bodyPr/>
        <a:lstStyle/>
        <a:p>
          <a:r>
            <a:rPr lang="en-US">
              <a:solidFill>
                <a:schemeClr val="tx1"/>
              </a:solidFill>
            </a:rPr>
            <a:t>For more information on this topic please review Intellectual Property (IP) Bulletins #1 - #5</a:t>
          </a:r>
        </a:p>
      </dgm:t>
    </dgm:pt>
    <dgm:pt modelId="{63EFE54E-2BD5-4F68-8007-98043D232C5B}" type="parTrans" cxnId="{0F9B32FE-2539-4B51-B308-57225BA0DAF7}">
      <dgm:prSet/>
      <dgm:spPr/>
      <dgm:t>
        <a:bodyPr/>
        <a:lstStyle/>
        <a:p>
          <a:endParaRPr lang="en-US">
            <a:solidFill>
              <a:schemeClr val="tx1"/>
            </a:solidFill>
          </a:endParaRPr>
        </a:p>
      </dgm:t>
    </dgm:pt>
    <dgm:pt modelId="{69258C8B-BC9C-40BD-ADA9-3E4ADC7B3634}" type="sibTrans" cxnId="{0F9B32FE-2539-4B51-B308-57225BA0DAF7}">
      <dgm:prSet/>
      <dgm:spPr/>
      <dgm:t>
        <a:bodyPr/>
        <a:lstStyle/>
        <a:p>
          <a:endParaRPr lang="en-US">
            <a:solidFill>
              <a:schemeClr val="tx1"/>
            </a:solidFill>
          </a:endParaRPr>
        </a:p>
      </dgm:t>
    </dgm:pt>
    <dgm:pt modelId="{26662033-7A65-B847-AEB2-5901078BC95F}" type="pres">
      <dgm:prSet presAssocID="{9DE7F12A-D261-4855-B28A-11732400B790}" presName="linear" presStyleCnt="0">
        <dgm:presLayoutVars>
          <dgm:animLvl val="lvl"/>
          <dgm:resizeHandles val="exact"/>
        </dgm:presLayoutVars>
      </dgm:prSet>
      <dgm:spPr/>
    </dgm:pt>
    <dgm:pt modelId="{987F77B8-BFA3-314E-94AC-78907A1B2C79}" type="pres">
      <dgm:prSet presAssocID="{4BFDFA5B-F4CE-4253-932C-73DF3C4377BC}" presName="parentText" presStyleLbl="node1" presStyleIdx="0" presStyleCnt="4">
        <dgm:presLayoutVars>
          <dgm:chMax val="0"/>
          <dgm:bulletEnabled val="1"/>
        </dgm:presLayoutVars>
      </dgm:prSet>
      <dgm:spPr/>
    </dgm:pt>
    <dgm:pt modelId="{0BF3C650-FC7B-934D-8FCA-E4C51BCECEAA}" type="pres">
      <dgm:prSet presAssocID="{AEE1C0F4-4900-41B5-B9D9-37340768371A}" presName="spacer" presStyleCnt="0"/>
      <dgm:spPr/>
    </dgm:pt>
    <dgm:pt modelId="{CCD95C10-D2F4-894E-8C3E-90A7D2D43959}" type="pres">
      <dgm:prSet presAssocID="{310021F9-A3A8-466E-9C6E-6F5B23D2E82A}" presName="parentText" presStyleLbl="node1" presStyleIdx="1" presStyleCnt="4">
        <dgm:presLayoutVars>
          <dgm:chMax val="0"/>
          <dgm:bulletEnabled val="1"/>
        </dgm:presLayoutVars>
      </dgm:prSet>
      <dgm:spPr/>
    </dgm:pt>
    <dgm:pt modelId="{159B1C6A-56DF-D343-A778-8A05B5BA3FD9}" type="pres">
      <dgm:prSet presAssocID="{D0BDFE2A-D621-451C-87BC-B2282AC19A44}" presName="spacer" presStyleCnt="0"/>
      <dgm:spPr/>
    </dgm:pt>
    <dgm:pt modelId="{28E9BF85-9831-4B44-A1F1-C0FE3515D03C}" type="pres">
      <dgm:prSet presAssocID="{00C99D2B-C855-4CA7-8F53-4A7497532157}" presName="parentText" presStyleLbl="node1" presStyleIdx="2" presStyleCnt="4">
        <dgm:presLayoutVars>
          <dgm:chMax val="0"/>
          <dgm:bulletEnabled val="1"/>
        </dgm:presLayoutVars>
      </dgm:prSet>
      <dgm:spPr/>
    </dgm:pt>
    <dgm:pt modelId="{8654510C-0E2C-4346-935A-0699435CD732}" type="pres">
      <dgm:prSet presAssocID="{72F2E845-64AD-48D7-9AB0-6269E24EF3A3}" presName="spacer" presStyleCnt="0"/>
      <dgm:spPr/>
    </dgm:pt>
    <dgm:pt modelId="{8AE51BA9-0316-844E-83B5-8C863F4BB75D}" type="pres">
      <dgm:prSet presAssocID="{AB28A8D1-6334-47A8-BD7F-899E83CD6332}" presName="parentText" presStyleLbl="node1" presStyleIdx="3" presStyleCnt="4">
        <dgm:presLayoutVars>
          <dgm:chMax val="0"/>
          <dgm:bulletEnabled val="1"/>
        </dgm:presLayoutVars>
      </dgm:prSet>
      <dgm:spPr/>
    </dgm:pt>
  </dgm:ptLst>
  <dgm:cxnLst>
    <dgm:cxn modelId="{06899E21-5BDB-ED48-882A-94611453700E}" type="presOf" srcId="{AB28A8D1-6334-47A8-BD7F-899E83CD6332}" destId="{8AE51BA9-0316-844E-83B5-8C863F4BB75D}" srcOrd="0" destOrd="0" presId="urn:microsoft.com/office/officeart/2005/8/layout/vList2"/>
    <dgm:cxn modelId="{51598028-FA45-7A43-A5BF-2764B92424AD}" type="presOf" srcId="{4BFDFA5B-F4CE-4253-932C-73DF3C4377BC}" destId="{987F77B8-BFA3-314E-94AC-78907A1B2C79}" srcOrd="0" destOrd="0" presId="urn:microsoft.com/office/officeart/2005/8/layout/vList2"/>
    <dgm:cxn modelId="{4CE81A3E-30BA-4795-945D-631BC70B95C0}" srcId="{9DE7F12A-D261-4855-B28A-11732400B790}" destId="{310021F9-A3A8-466E-9C6E-6F5B23D2E82A}" srcOrd="1" destOrd="0" parTransId="{9D28095C-4EC1-4FC6-A727-5B8EE648D148}" sibTransId="{D0BDFE2A-D621-451C-87BC-B2282AC19A44}"/>
    <dgm:cxn modelId="{D5DD5173-62B7-1548-A085-4CC73D60A3C2}" type="presOf" srcId="{310021F9-A3A8-466E-9C6E-6F5B23D2E82A}" destId="{CCD95C10-D2F4-894E-8C3E-90A7D2D43959}" srcOrd="0" destOrd="0" presId="urn:microsoft.com/office/officeart/2005/8/layout/vList2"/>
    <dgm:cxn modelId="{54829BD6-AD77-4B4D-9018-3B2309AA1FE7}" srcId="{9DE7F12A-D261-4855-B28A-11732400B790}" destId="{00C99D2B-C855-4CA7-8F53-4A7497532157}" srcOrd="2" destOrd="0" parTransId="{9DEEDDF4-16A7-4ED4-9CF2-C78A7BF666B5}" sibTransId="{72F2E845-64AD-48D7-9AB0-6269E24EF3A3}"/>
    <dgm:cxn modelId="{527D4AEA-E75D-6E42-BF40-85FDEF5B2283}" type="presOf" srcId="{9DE7F12A-D261-4855-B28A-11732400B790}" destId="{26662033-7A65-B847-AEB2-5901078BC95F}" srcOrd="0" destOrd="0" presId="urn:microsoft.com/office/officeart/2005/8/layout/vList2"/>
    <dgm:cxn modelId="{2BA4FDF2-3D37-894E-8C0A-9F3A56BF4C9D}" type="presOf" srcId="{00C99D2B-C855-4CA7-8F53-4A7497532157}" destId="{28E9BF85-9831-4B44-A1F1-C0FE3515D03C}" srcOrd="0" destOrd="0" presId="urn:microsoft.com/office/officeart/2005/8/layout/vList2"/>
    <dgm:cxn modelId="{8DB3FFF6-0400-41B0-86B3-9684433B9203}" srcId="{9DE7F12A-D261-4855-B28A-11732400B790}" destId="{4BFDFA5B-F4CE-4253-932C-73DF3C4377BC}" srcOrd="0" destOrd="0" parTransId="{ACA33884-8503-4336-9D5E-7E67BE878DFC}" sibTransId="{AEE1C0F4-4900-41B5-B9D9-37340768371A}"/>
    <dgm:cxn modelId="{0F9B32FE-2539-4B51-B308-57225BA0DAF7}" srcId="{9DE7F12A-D261-4855-B28A-11732400B790}" destId="{AB28A8D1-6334-47A8-BD7F-899E83CD6332}" srcOrd="3" destOrd="0" parTransId="{63EFE54E-2BD5-4F68-8007-98043D232C5B}" sibTransId="{69258C8B-BC9C-40BD-ADA9-3E4ADC7B3634}"/>
    <dgm:cxn modelId="{612B8862-E122-1243-B201-1B1DADB4311E}" type="presParOf" srcId="{26662033-7A65-B847-AEB2-5901078BC95F}" destId="{987F77B8-BFA3-314E-94AC-78907A1B2C79}" srcOrd="0" destOrd="0" presId="urn:microsoft.com/office/officeart/2005/8/layout/vList2"/>
    <dgm:cxn modelId="{810CF590-98FE-DD4C-B8D6-DDDAFF5FCE68}" type="presParOf" srcId="{26662033-7A65-B847-AEB2-5901078BC95F}" destId="{0BF3C650-FC7B-934D-8FCA-E4C51BCECEAA}" srcOrd="1" destOrd="0" presId="urn:microsoft.com/office/officeart/2005/8/layout/vList2"/>
    <dgm:cxn modelId="{FEE2E4CF-51E8-7A4B-A8CF-08906A26544D}" type="presParOf" srcId="{26662033-7A65-B847-AEB2-5901078BC95F}" destId="{CCD95C10-D2F4-894E-8C3E-90A7D2D43959}" srcOrd="2" destOrd="0" presId="urn:microsoft.com/office/officeart/2005/8/layout/vList2"/>
    <dgm:cxn modelId="{8BAD54BA-1224-0147-98CF-BF21066621CC}" type="presParOf" srcId="{26662033-7A65-B847-AEB2-5901078BC95F}" destId="{159B1C6A-56DF-D343-A778-8A05B5BA3FD9}" srcOrd="3" destOrd="0" presId="urn:microsoft.com/office/officeart/2005/8/layout/vList2"/>
    <dgm:cxn modelId="{0587B9AA-BD8C-8E44-A529-7AB4BA6EB66B}" type="presParOf" srcId="{26662033-7A65-B847-AEB2-5901078BC95F}" destId="{28E9BF85-9831-4B44-A1F1-C0FE3515D03C}" srcOrd="4" destOrd="0" presId="urn:microsoft.com/office/officeart/2005/8/layout/vList2"/>
    <dgm:cxn modelId="{3756A3B1-D08D-9D40-8B9A-A1AD395ED614}" type="presParOf" srcId="{26662033-7A65-B847-AEB2-5901078BC95F}" destId="{8654510C-0E2C-4346-935A-0699435CD732}" srcOrd="5" destOrd="0" presId="urn:microsoft.com/office/officeart/2005/8/layout/vList2"/>
    <dgm:cxn modelId="{D4F878DB-8D68-0648-B5AE-6F7FEE3D502C}" type="presParOf" srcId="{26662033-7A65-B847-AEB2-5901078BC95F}" destId="{8AE51BA9-0316-844E-83B5-8C863F4BB75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A8284E-B440-403C-BE01-A6A6E34662C7}">
      <dsp:nvSpPr>
        <dsp:cNvPr id="0" name=""/>
        <dsp:cNvSpPr/>
      </dsp:nvSpPr>
      <dsp:spPr>
        <a:xfrm>
          <a:off x="0" y="3192"/>
          <a:ext cx="4717669" cy="6799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7CFAED-6F0C-49ED-A9BE-02C3F98F861A}">
      <dsp:nvSpPr>
        <dsp:cNvPr id="0" name=""/>
        <dsp:cNvSpPr/>
      </dsp:nvSpPr>
      <dsp:spPr>
        <a:xfrm>
          <a:off x="205671" y="156170"/>
          <a:ext cx="373947" cy="3739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EFC900-D538-40C3-B855-E3B1DB835D10}">
      <dsp:nvSpPr>
        <dsp:cNvPr id="0" name=""/>
        <dsp:cNvSpPr/>
      </dsp:nvSpPr>
      <dsp:spPr>
        <a:xfrm>
          <a:off x="785289" y="3192"/>
          <a:ext cx="3932379" cy="67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57" tIns="71957" rIns="71957" bIns="71957" numCol="1" spcCol="1270" anchor="ctr" anchorCtr="0">
          <a:noAutofit/>
        </a:bodyPr>
        <a:lstStyle/>
        <a:p>
          <a:pPr marL="0" lvl="0" indent="0" algn="l" defTabSz="844550">
            <a:lnSpc>
              <a:spcPct val="90000"/>
            </a:lnSpc>
            <a:spcBef>
              <a:spcPct val="0"/>
            </a:spcBef>
            <a:spcAft>
              <a:spcPct val="35000"/>
            </a:spcAft>
            <a:buNone/>
          </a:pPr>
          <a:r>
            <a:rPr lang="en-US" sz="1900" kern="1200"/>
            <a:t>The Basics</a:t>
          </a:r>
        </a:p>
      </dsp:txBody>
      <dsp:txXfrm>
        <a:off x="785289" y="3192"/>
        <a:ext cx="3932379" cy="679904"/>
      </dsp:txXfrm>
    </dsp:sp>
    <dsp:sp modelId="{2A0DADCA-1E2C-4553-8B30-8C1BE456EFF3}">
      <dsp:nvSpPr>
        <dsp:cNvPr id="0" name=""/>
        <dsp:cNvSpPr/>
      </dsp:nvSpPr>
      <dsp:spPr>
        <a:xfrm>
          <a:off x="0" y="853072"/>
          <a:ext cx="4717669" cy="6799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03F308-BA4B-41A3-BCDC-F144E99013B5}">
      <dsp:nvSpPr>
        <dsp:cNvPr id="0" name=""/>
        <dsp:cNvSpPr/>
      </dsp:nvSpPr>
      <dsp:spPr>
        <a:xfrm>
          <a:off x="205671" y="1006050"/>
          <a:ext cx="373947" cy="3739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98B828-B93E-4D70-AC71-31946BC546CC}">
      <dsp:nvSpPr>
        <dsp:cNvPr id="0" name=""/>
        <dsp:cNvSpPr/>
      </dsp:nvSpPr>
      <dsp:spPr>
        <a:xfrm>
          <a:off x="785289" y="853072"/>
          <a:ext cx="3932379" cy="67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57" tIns="71957" rIns="71957" bIns="71957" numCol="1" spcCol="1270" anchor="ctr" anchorCtr="0">
          <a:noAutofit/>
        </a:bodyPr>
        <a:lstStyle/>
        <a:p>
          <a:pPr marL="0" lvl="0" indent="0" algn="l" defTabSz="844550">
            <a:lnSpc>
              <a:spcPct val="90000"/>
            </a:lnSpc>
            <a:spcBef>
              <a:spcPct val="0"/>
            </a:spcBef>
            <a:spcAft>
              <a:spcPct val="35000"/>
            </a:spcAft>
            <a:buNone/>
          </a:pPr>
          <a:r>
            <a:rPr lang="en-US" sz="1900" kern="1200"/>
            <a:t>Know Your Area</a:t>
          </a:r>
        </a:p>
      </dsp:txBody>
      <dsp:txXfrm>
        <a:off x="785289" y="853072"/>
        <a:ext cx="3932379" cy="679904"/>
      </dsp:txXfrm>
    </dsp:sp>
    <dsp:sp modelId="{175FC0BD-3B67-4FEE-8410-8161C67F8985}">
      <dsp:nvSpPr>
        <dsp:cNvPr id="0" name=""/>
        <dsp:cNvSpPr/>
      </dsp:nvSpPr>
      <dsp:spPr>
        <a:xfrm>
          <a:off x="0" y="1702952"/>
          <a:ext cx="4717669" cy="6799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1456B4-9024-46AC-B519-89F6AA54883D}">
      <dsp:nvSpPr>
        <dsp:cNvPr id="0" name=""/>
        <dsp:cNvSpPr/>
      </dsp:nvSpPr>
      <dsp:spPr>
        <a:xfrm>
          <a:off x="205671" y="1855930"/>
          <a:ext cx="373947" cy="3739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E1B19C-D507-427A-8BD3-9634E437591A}">
      <dsp:nvSpPr>
        <dsp:cNvPr id="0" name=""/>
        <dsp:cNvSpPr/>
      </dsp:nvSpPr>
      <dsp:spPr>
        <a:xfrm>
          <a:off x="785289" y="1702952"/>
          <a:ext cx="3932379" cy="67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57" tIns="71957" rIns="71957" bIns="71957" numCol="1" spcCol="1270" anchor="ctr" anchorCtr="0">
          <a:noAutofit/>
        </a:bodyPr>
        <a:lstStyle/>
        <a:p>
          <a:pPr marL="0" lvl="0" indent="0" algn="l" defTabSz="844550">
            <a:lnSpc>
              <a:spcPct val="90000"/>
            </a:lnSpc>
            <a:spcBef>
              <a:spcPct val="0"/>
            </a:spcBef>
            <a:spcAft>
              <a:spcPct val="35000"/>
            </a:spcAft>
            <a:buNone/>
          </a:pPr>
          <a:r>
            <a:rPr lang="en-US" sz="1900" kern="1200"/>
            <a:t>Know Your Region</a:t>
          </a:r>
        </a:p>
      </dsp:txBody>
      <dsp:txXfrm>
        <a:off x="785289" y="1702952"/>
        <a:ext cx="3932379" cy="679904"/>
      </dsp:txXfrm>
    </dsp:sp>
    <dsp:sp modelId="{2696AB7B-13F6-4D14-A237-1DBA45B272AF}">
      <dsp:nvSpPr>
        <dsp:cNvPr id="0" name=""/>
        <dsp:cNvSpPr/>
      </dsp:nvSpPr>
      <dsp:spPr>
        <a:xfrm>
          <a:off x="0" y="2552832"/>
          <a:ext cx="4717669" cy="6799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E6D259-2BE8-47FF-99FC-9FBB543A603E}">
      <dsp:nvSpPr>
        <dsp:cNvPr id="0" name=""/>
        <dsp:cNvSpPr/>
      </dsp:nvSpPr>
      <dsp:spPr>
        <a:xfrm>
          <a:off x="205671" y="2705811"/>
          <a:ext cx="373947" cy="3739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686E37-99E8-40BD-95FC-A9811BC9CB8D}">
      <dsp:nvSpPr>
        <dsp:cNvPr id="0" name=""/>
        <dsp:cNvSpPr/>
      </dsp:nvSpPr>
      <dsp:spPr>
        <a:xfrm>
          <a:off x="785289" y="2552832"/>
          <a:ext cx="3932379" cy="67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57" tIns="71957" rIns="71957" bIns="71957" numCol="1" spcCol="1270" anchor="ctr" anchorCtr="0">
          <a:noAutofit/>
        </a:bodyPr>
        <a:lstStyle/>
        <a:p>
          <a:pPr marL="0" lvl="0" indent="0" algn="l" defTabSz="844550">
            <a:lnSpc>
              <a:spcPct val="90000"/>
            </a:lnSpc>
            <a:spcBef>
              <a:spcPct val="0"/>
            </a:spcBef>
            <a:spcAft>
              <a:spcPct val="35000"/>
            </a:spcAft>
            <a:buNone/>
          </a:pPr>
          <a:r>
            <a:rPr lang="en-US" sz="1900" kern="1200"/>
            <a:t>Reporting </a:t>
          </a:r>
        </a:p>
      </dsp:txBody>
      <dsp:txXfrm>
        <a:off x="785289" y="2552832"/>
        <a:ext cx="3932379" cy="679904"/>
      </dsp:txXfrm>
    </dsp:sp>
    <dsp:sp modelId="{2711963F-2E0A-40A5-9B29-C8ECBBE05A3E}">
      <dsp:nvSpPr>
        <dsp:cNvPr id="0" name=""/>
        <dsp:cNvSpPr/>
      </dsp:nvSpPr>
      <dsp:spPr>
        <a:xfrm>
          <a:off x="0" y="3402712"/>
          <a:ext cx="4717669" cy="6799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FC6831-7864-4F88-9C46-611FA4B882E8}">
      <dsp:nvSpPr>
        <dsp:cNvPr id="0" name=""/>
        <dsp:cNvSpPr/>
      </dsp:nvSpPr>
      <dsp:spPr>
        <a:xfrm>
          <a:off x="205671" y="3555691"/>
          <a:ext cx="373947" cy="37394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919DDD-A5DA-45B3-B117-DF3AFFB36DBF}">
      <dsp:nvSpPr>
        <dsp:cNvPr id="0" name=""/>
        <dsp:cNvSpPr/>
      </dsp:nvSpPr>
      <dsp:spPr>
        <a:xfrm>
          <a:off x="785289" y="3402712"/>
          <a:ext cx="3932379" cy="67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57" tIns="71957" rIns="71957" bIns="71957" numCol="1" spcCol="1270" anchor="ctr" anchorCtr="0">
          <a:noAutofit/>
        </a:bodyPr>
        <a:lstStyle/>
        <a:p>
          <a:pPr marL="0" lvl="0" indent="0" algn="l" defTabSz="844550">
            <a:lnSpc>
              <a:spcPct val="90000"/>
            </a:lnSpc>
            <a:spcBef>
              <a:spcPct val="0"/>
            </a:spcBef>
            <a:spcAft>
              <a:spcPct val="35000"/>
            </a:spcAft>
            <a:buNone/>
          </a:pPr>
          <a:r>
            <a:rPr lang="en-US" sz="1900" kern="1200"/>
            <a:t>Mentorship</a:t>
          </a:r>
        </a:p>
      </dsp:txBody>
      <dsp:txXfrm>
        <a:off x="785289" y="3402712"/>
        <a:ext cx="3932379" cy="6799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88C17-6F0B-3C41-88B0-E4B692BCB54C}">
      <dsp:nvSpPr>
        <dsp:cNvPr id="0" name=""/>
        <dsp:cNvSpPr/>
      </dsp:nvSpPr>
      <dsp:spPr>
        <a:xfrm>
          <a:off x="0" y="23676"/>
          <a:ext cx="5503984" cy="119775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solidFill>
                <a:schemeClr val="tx1"/>
              </a:solidFill>
            </a:rPr>
            <a:t>The purpose of the HRP is to identify NA members whose skills, talents, and experience support their ability to be most qualified as NA world service trusted servants. </a:t>
          </a:r>
        </a:p>
      </dsp:txBody>
      <dsp:txXfrm>
        <a:off x="58469" y="82145"/>
        <a:ext cx="5387046" cy="1080812"/>
      </dsp:txXfrm>
    </dsp:sp>
    <dsp:sp modelId="{5845A1DC-7E5F-2E49-A530-DD74BA1DB16E}">
      <dsp:nvSpPr>
        <dsp:cNvPr id="0" name=""/>
        <dsp:cNvSpPr/>
      </dsp:nvSpPr>
      <dsp:spPr>
        <a:xfrm>
          <a:off x="0" y="1270387"/>
          <a:ext cx="5503984" cy="1197750"/>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solidFill>
                <a:schemeClr val="tx1"/>
              </a:solidFill>
            </a:rPr>
            <a:t>The panel is responsible for forwarding to the World Service Conference a list of those most qualified candidates (nominees) for consideration and selection by the WSC. </a:t>
          </a:r>
        </a:p>
      </dsp:txBody>
      <dsp:txXfrm>
        <a:off x="58469" y="1328856"/>
        <a:ext cx="5387046" cy="1080812"/>
      </dsp:txXfrm>
    </dsp:sp>
    <dsp:sp modelId="{AD210CFA-443E-1D44-8EF5-FE0362889AD4}">
      <dsp:nvSpPr>
        <dsp:cNvPr id="0" name=""/>
        <dsp:cNvSpPr/>
      </dsp:nvSpPr>
      <dsp:spPr>
        <a:xfrm>
          <a:off x="0" y="2517098"/>
          <a:ext cx="5503984" cy="1197750"/>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solidFill>
                <a:schemeClr val="tx1"/>
              </a:solidFill>
            </a:rPr>
            <a:t>The HRP also administers the World Pool, a resource for identifying potential candidates for NA world service trusted servant positions, and World Board projects, workgroups, or other NAWS assignments. </a:t>
          </a:r>
        </a:p>
      </dsp:txBody>
      <dsp:txXfrm>
        <a:off x="58469" y="2575567"/>
        <a:ext cx="5387046" cy="1080812"/>
      </dsp:txXfrm>
    </dsp:sp>
    <dsp:sp modelId="{C9AF31C3-614C-A546-9857-CB6DFC639D7A}">
      <dsp:nvSpPr>
        <dsp:cNvPr id="0" name=""/>
        <dsp:cNvSpPr/>
      </dsp:nvSpPr>
      <dsp:spPr>
        <a:xfrm>
          <a:off x="0" y="3763809"/>
          <a:ext cx="5503984" cy="119775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solidFill>
                <a:schemeClr val="tx1"/>
              </a:solidFill>
            </a:rPr>
            <a:t>The HRP will consist of up to four members elected by majority vote of the World Service Conference.</a:t>
          </a:r>
        </a:p>
      </dsp:txBody>
      <dsp:txXfrm>
        <a:off x="58469" y="3822278"/>
        <a:ext cx="5387046" cy="108081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51E92-1E30-5344-8967-7CB64FD7AF58}">
      <dsp:nvSpPr>
        <dsp:cNvPr id="0" name=""/>
        <dsp:cNvSpPr/>
      </dsp:nvSpPr>
      <dsp:spPr>
        <a:xfrm>
          <a:off x="0" y="163192"/>
          <a:ext cx="5494565" cy="72622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solidFill>
                <a:schemeClr val="tx1"/>
              </a:solidFill>
            </a:rPr>
            <a:t>The final part of our service structure is the World Service Conference (WSC). </a:t>
          </a:r>
        </a:p>
      </dsp:txBody>
      <dsp:txXfrm>
        <a:off x="35451" y="198643"/>
        <a:ext cx="5423663" cy="655323"/>
      </dsp:txXfrm>
    </dsp:sp>
    <dsp:sp modelId="{96CBD0B4-37F3-D842-BB6E-49D9257EFD36}">
      <dsp:nvSpPr>
        <dsp:cNvPr id="0" name=""/>
        <dsp:cNvSpPr/>
      </dsp:nvSpPr>
      <dsp:spPr>
        <a:xfrm>
          <a:off x="0" y="926857"/>
          <a:ext cx="5494565" cy="726225"/>
        </a:xfrm>
        <a:prstGeom prst="roundRect">
          <a:avLst/>
        </a:prstGeom>
        <a:gradFill rotWithShape="0">
          <a:gsLst>
            <a:gs pos="0">
              <a:schemeClr val="accent2">
                <a:hueOff val="-291073"/>
                <a:satOff val="-16786"/>
                <a:lumOff val="1726"/>
                <a:alphaOff val="0"/>
                <a:satMod val="103000"/>
                <a:lumMod val="102000"/>
                <a:tint val="94000"/>
              </a:schemeClr>
            </a:gs>
            <a:gs pos="50000">
              <a:schemeClr val="accent2">
                <a:hueOff val="-291073"/>
                <a:satOff val="-16786"/>
                <a:lumOff val="1726"/>
                <a:alphaOff val="0"/>
                <a:satMod val="110000"/>
                <a:lumMod val="100000"/>
                <a:shade val="100000"/>
              </a:schemeClr>
            </a:gs>
            <a:gs pos="100000">
              <a:schemeClr val="accent2">
                <a:hueOff val="-291073"/>
                <a:satOff val="-16786"/>
                <a:lumOff val="172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solidFill>
                <a:schemeClr val="tx1"/>
              </a:solidFill>
            </a:rPr>
            <a:t>Sometimes referred to as the nerve center of our Fellowship. </a:t>
          </a:r>
        </a:p>
      </dsp:txBody>
      <dsp:txXfrm>
        <a:off x="35451" y="962308"/>
        <a:ext cx="5423663" cy="655323"/>
      </dsp:txXfrm>
    </dsp:sp>
    <dsp:sp modelId="{19EDF18C-2851-6542-B25F-EC85DD3FF1D0}">
      <dsp:nvSpPr>
        <dsp:cNvPr id="0" name=""/>
        <dsp:cNvSpPr/>
      </dsp:nvSpPr>
      <dsp:spPr>
        <a:xfrm>
          <a:off x="0" y="1690523"/>
          <a:ext cx="5494565" cy="726225"/>
        </a:xfrm>
        <a:prstGeom prst="roundRect">
          <a:avLst/>
        </a:prstGeom>
        <a:gradFill rotWithShape="0">
          <a:gsLst>
            <a:gs pos="0">
              <a:schemeClr val="accent2">
                <a:hueOff val="-582145"/>
                <a:satOff val="-33571"/>
                <a:lumOff val="3451"/>
                <a:alphaOff val="0"/>
                <a:satMod val="103000"/>
                <a:lumMod val="102000"/>
                <a:tint val="94000"/>
              </a:schemeClr>
            </a:gs>
            <a:gs pos="50000">
              <a:schemeClr val="accent2">
                <a:hueOff val="-582145"/>
                <a:satOff val="-33571"/>
                <a:lumOff val="3451"/>
                <a:alphaOff val="0"/>
                <a:satMod val="110000"/>
                <a:lumMod val="100000"/>
                <a:shade val="100000"/>
              </a:schemeClr>
            </a:gs>
            <a:gs pos="100000">
              <a:schemeClr val="accent2">
                <a:hueOff val="-582145"/>
                <a:satOff val="-33571"/>
                <a:lumOff val="345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solidFill>
                <a:schemeClr val="tx1"/>
              </a:solidFill>
            </a:rPr>
            <a:t>Where all of our world services come together to exchange ideas and have discussions.</a:t>
          </a:r>
        </a:p>
      </dsp:txBody>
      <dsp:txXfrm>
        <a:off x="35451" y="1725974"/>
        <a:ext cx="5423663" cy="655323"/>
      </dsp:txXfrm>
    </dsp:sp>
    <dsp:sp modelId="{9873674B-2312-3041-B28C-2783FFAAD58B}">
      <dsp:nvSpPr>
        <dsp:cNvPr id="0" name=""/>
        <dsp:cNvSpPr/>
      </dsp:nvSpPr>
      <dsp:spPr>
        <a:xfrm>
          <a:off x="0" y="2454188"/>
          <a:ext cx="5494565" cy="726225"/>
        </a:xfrm>
        <a:prstGeom prst="roundRect">
          <a:avLst/>
        </a:prstGeom>
        <a:gradFill rotWithShape="0">
          <a:gsLst>
            <a:gs pos="0">
              <a:schemeClr val="accent2">
                <a:hueOff val="-873218"/>
                <a:satOff val="-50357"/>
                <a:lumOff val="5177"/>
                <a:alphaOff val="0"/>
                <a:satMod val="103000"/>
                <a:lumMod val="102000"/>
                <a:tint val="94000"/>
              </a:schemeClr>
            </a:gs>
            <a:gs pos="50000">
              <a:schemeClr val="accent2">
                <a:hueOff val="-873218"/>
                <a:satOff val="-50357"/>
                <a:lumOff val="5177"/>
                <a:alphaOff val="0"/>
                <a:satMod val="110000"/>
                <a:lumMod val="100000"/>
                <a:shade val="100000"/>
              </a:schemeClr>
            </a:gs>
            <a:gs pos="100000">
              <a:schemeClr val="accent2">
                <a:hueOff val="-873218"/>
                <a:satOff val="-50357"/>
                <a:lumOff val="517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solidFill>
                <a:schemeClr val="tx1"/>
              </a:solidFill>
            </a:rPr>
            <a:t>Those discussions happen at the biennial, in-person meeting and through virtual and in-person discussions throughout a two–year cycle. </a:t>
          </a:r>
        </a:p>
      </dsp:txBody>
      <dsp:txXfrm>
        <a:off x="35451" y="2489639"/>
        <a:ext cx="5423663" cy="655323"/>
      </dsp:txXfrm>
    </dsp:sp>
    <dsp:sp modelId="{8C9E58CD-4371-C148-B5F0-010B50A6D699}">
      <dsp:nvSpPr>
        <dsp:cNvPr id="0" name=""/>
        <dsp:cNvSpPr/>
      </dsp:nvSpPr>
      <dsp:spPr>
        <a:xfrm>
          <a:off x="0" y="3217854"/>
          <a:ext cx="5494565" cy="726225"/>
        </a:xfrm>
        <a:prstGeom prst="roundRect">
          <a:avLst/>
        </a:prstGeom>
        <a:gradFill rotWithShape="0">
          <a:gsLst>
            <a:gs pos="0">
              <a:schemeClr val="accent2">
                <a:hueOff val="-1164290"/>
                <a:satOff val="-67142"/>
                <a:lumOff val="6902"/>
                <a:alphaOff val="0"/>
                <a:satMod val="103000"/>
                <a:lumMod val="102000"/>
                <a:tint val="94000"/>
              </a:schemeClr>
            </a:gs>
            <a:gs pos="50000">
              <a:schemeClr val="accent2">
                <a:hueOff val="-1164290"/>
                <a:satOff val="-67142"/>
                <a:lumOff val="6902"/>
                <a:alphaOff val="0"/>
                <a:satMod val="110000"/>
                <a:lumMod val="100000"/>
                <a:shade val="100000"/>
              </a:schemeClr>
            </a:gs>
            <a:gs pos="100000">
              <a:schemeClr val="accent2">
                <a:hueOff val="-1164290"/>
                <a:satOff val="-67142"/>
                <a:lumOff val="69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solidFill>
                <a:schemeClr val="tx1"/>
              </a:solidFill>
            </a:rPr>
            <a:t>The purpose of the WSC  is to be supportive of the Fellowship as a whole and to define and take action according to the group conscience of NA.</a:t>
          </a:r>
        </a:p>
      </dsp:txBody>
      <dsp:txXfrm>
        <a:off x="35451" y="3253305"/>
        <a:ext cx="5423663" cy="655323"/>
      </dsp:txXfrm>
    </dsp:sp>
    <dsp:sp modelId="{71A2E152-C3B8-7B49-A2F8-7901AA545E6A}">
      <dsp:nvSpPr>
        <dsp:cNvPr id="0" name=""/>
        <dsp:cNvSpPr/>
      </dsp:nvSpPr>
      <dsp:spPr>
        <a:xfrm>
          <a:off x="0" y="3981520"/>
          <a:ext cx="5494565" cy="726225"/>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solidFill>
                <a:schemeClr val="tx1"/>
              </a:solidFill>
            </a:rPr>
            <a:t>The WSC works to fulfill the WSC Mission Statement; to honor the spiritual principles of NA’s Twelve Steps, Traditions, and Concepts for Service; and to use resources efficiently to sustain its functions. </a:t>
          </a:r>
        </a:p>
      </dsp:txBody>
      <dsp:txXfrm>
        <a:off x="35451" y="4016971"/>
        <a:ext cx="5423663" cy="65532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B8EC7-5A64-6649-AC2B-2E6B5C688919}">
      <dsp:nvSpPr>
        <dsp:cNvPr id="0" name=""/>
        <dsp:cNvSpPr/>
      </dsp:nvSpPr>
      <dsp:spPr>
        <a:xfrm>
          <a:off x="0" y="285157"/>
          <a:ext cx="5476979" cy="135602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solidFill>
                <a:schemeClr val="tx1"/>
              </a:solidFill>
            </a:rPr>
            <a:t>The purpose of the World Board (WB) of Narcotics Anonymous World Services, Inc., is to contribute to the continuation and growth of Narcotics Anonymous. </a:t>
          </a:r>
          <a:endParaRPr lang="en-US" sz="1900" kern="1200" dirty="0">
            <a:solidFill>
              <a:schemeClr val="tx1"/>
            </a:solidFill>
          </a:endParaRPr>
        </a:p>
      </dsp:txBody>
      <dsp:txXfrm>
        <a:off x="66196" y="351353"/>
        <a:ext cx="5344587" cy="1223637"/>
      </dsp:txXfrm>
    </dsp:sp>
    <dsp:sp modelId="{ECE9A3F0-2682-274B-9FAB-834E7CE14AE5}">
      <dsp:nvSpPr>
        <dsp:cNvPr id="0" name=""/>
        <dsp:cNvSpPr/>
      </dsp:nvSpPr>
      <dsp:spPr>
        <a:xfrm>
          <a:off x="0" y="1695908"/>
          <a:ext cx="5476979" cy="1356029"/>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solidFill>
                <a:schemeClr val="tx1"/>
              </a:solidFill>
            </a:rPr>
            <a:t>The Board serves as a primary resource for the Fellowship by providing the support needed to carry our message while ensuring that the services and support provided are of the highest quality possible. </a:t>
          </a:r>
        </a:p>
      </dsp:txBody>
      <dsp:txXfrm>
        <a:off x="66196" y="1762104"/>
        <a:ext cx="5344587" cy="1223637"/>
      </dsp:txXfrm>
    </dsp:sp>
    <dsp:sp modelId="{03D6FE5E-579A-9648-8499-DDDE330646F4}">
      <dsp:nvSpPr>
        <dsp:cNvPr id="0" name=""/>
        <dsp:cNvSpPr/>
      </dsp:nvSpPr>
      <dsp:spPr>
        <a:xfrm>
          <a:off x="0" y="3106657"/>
          <a:ext cx="5476979" cy="1356029"/>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solidFill>
                <a:schemeClr val="tx1"/>
              </a:solidFill>
            </a:rPr>
            <a:t>The World Board manages all activities of World Services including oversight of the operations of the World Service Office. </a:t>
          </a:r>
        </a:p>
      </dsp:txBody>
      <dsp:txXfrm>
        <a:off x="66196" y="3172853"/>
        <a:ext cx="5344587" cy="122363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146794-9208-FD45-873C-36C8B03329C9}">
      <dsp:nvSpPr>
        <dsp:cNvPr id="0" name=""/>
        <dsp:cNvSpPr/>
      </dsp:nvSpPr>
      <dsp:spPr>
        <a:xfrm>
          <a:off x="0" y="89133"/>
          <a:ext cx="5459396" cy="120458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solidFill>
                <a:schemeClr val="tx1"/>
              </a:solidFill>
            </a:rPr>
            <a:t>The basic purposes of our world services are communication, coordination, information, and guidance. </a:t>
          </a:r>
        </a:p>
      </dsp:txBody>
      <dsp:txXfrm>
        <a:off x="58803" y="147936"/>
        <a:ext cx="5341790" cy="1086982"/>
      </dsp:txXfrm>
    </dsp:sp>
    <dsp:sp modelId="{B6E2363C-3FC3-3A49-8D84-B10043A30765}">
      <dsp:nvSpPr>
        <dsp:cNvPr id="0" name=""/>
        <dsp:cNvSpPr/>
      </dsp:nvSpPr>
      <dsp:spPr>
        <a:xfrm>
          <a:off x="0" y="1342681"/>
          <a:ext cx="5459396" cy="1204588"/>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solidFill>
                <a:schemeClr val="tx1"/>
              </a:solidFill>
            </a:rPr>
            <a:t>NA World Services provides these services so that our groups and members can more successfully carry the message of recovery and so that our program of recovery can be made more available to addicts everywhere.</a:t>
          </a:r>
        </a:p>
      </dsp:txBody>
      <dsp:txXfrm>
        <a:off x="58803" y="1401484"/>
        <a:ext cx="5341790" cy="1086982"/>
      </dsp:txXfrm>
    </dsp:sp>
    <dsp:sp modelId="{D6E795A1-B0CF-0A49-91D7-DE344BDB0112}">
      <dsp:nvSpPr>
        <dsp:cNvPr id="0" name=""/>
        <dsp:cNvSpPr/>
      </dsp:nvSpPr>
      <dsp:spPr>
        <a:xfrm>
          <a:off x="0" y="2596229"/>
          <a:ext cx="5459396" cy="1204588"/>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solidFill>
                <a:schemeClr val="tx1"/>
              </a:solidFill>
            </a:rPr>
            <a:t>Although all parts of our service structure affect and are affected by NA as a whole, only at this level do we find service bodies designed to deal with problems that involve our entire worldwide Fellowship. </a:t>
          </a:r>
        </a:p>
      </dsp:txBody>
      <dsp:txXfrm>
        <a:off x="58803" y="2655032"/>
        <a:ext cx="5341790" cy="1086982"/>
      </dsp:txXfrm>
    </dsp:sp>
    <dsp:sp modelId="{FA826C1E-ECF8-3D4F-85D6-15187B018348}">
      <dsp:nvSpPr>
        <dsp:cNvPr id="0" name=""/>
        <dsp:cNvSpPr/>
      </dsp:nvSpPr>
      <dsp:spPr>
        <a:xfrm>
          <a:off x="0" y="3849777"/>
          <a:ext cx="5459396" cy="1204588"/>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solidFill>
                <a:schemeClr val="tx1"/>
              </a:solidFill>
            </a:rPr>
            <a:t>NA World Services acts as the publisher of all NA Fellowship-approved recovery literature. </a:t>
          </a:r>
        </a:p>
      </dsp:txBody>
      <dsp:txXfrm>
        <a:off x="58803" y="3908580"/>
        <a:ext cx="5341790" cy="108698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9D286-A4D2-43A5-96F3-711F95961152}">
      <dsp:nvSpPr>
        <dsp:cNvPr id="0" name=""/>
        <dsp:cNvSpPr/>
      </dsp:nvSpPr>
      <dsp:spPr>
        <a:xfrm>
          <a:off x="324996" y="678334"/>
          <a:ext cx="727020" cy="72702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553A7C-1F44-4E22-A9D5-3CC15589124F}">
      <dsp:nvSpPr>
        <dsp:cNvPr id="0" name=""/>
        <dsp:cNvSpPr/>
      </dsp:nvSpPr>
      <dsp:spPr>
        <a:xfrm>
          <a:off x="477671" y="831008"/>
          <a:ext cx="421671" cy="4216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604037-FCF1-46B7-9259-770E20304CAA}">
      <dsp:nvSpPr>
        <dsp:cNvPr id="0" name=""/>
        <dsp:cNvSpPr/>
      </dsp:nvSpPr>
      <dsp:spPr>
        <a:xfrm>
          <a:off x="1207806" y="678334"/>
          <a:ext cx="1713690" cy="727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When and where does the ASC meet? </a:t>
          </a:r>
        </a:p>
      </dsp:txBody>
      <dsp:txXfrm>
        <a:off x="1207806" y="678334"/>
        <a:ext cx="1713690" cy="727020"/>
      </dsp:txXfrm>
    </dsp:sp>
    <dsp:sp modelId="{DDE58559-B642-407D-9B45-01710E9B1516}">
      <dsp:nvSpPr>
        <dsp:cNvPr id="0" name=""/>
        <dsp:cNvSpPr/>
      </dsp:nvSpPr>
      <dsp:spPr>
        <a:xfrm>
          <a:off x="3220094" y="678334"/>
          <a:ext cx="727020" cy="72702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1A00BF-A599-480C-A4E8-6881C889BD17}">
      <dsp:nvSpPr>
        <dsp:cNvPr id="0" name=""/>
        <dsp:cNvSpPr/>
      </dsp:nvSpPr>
      <dsp:spPr>
        <a:xfrm>
          <a:off x="3372768" y="831008"/>
          <a:ext cx="421671" cy="4216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3C24FD-B6EF-415D-97C4-368C27FCC634}">
      <dsp:nvSpPr>
        <dsp:cNvPr id="0" name=""/>
        <dsp:cNvSpPr/>
      </dsp:nvSpPr>
      <dsp:spPr>
        <a:xfrm>
          <a:off x="4102904" y="678334"/>
          <a:ext cx="1713690" cy="727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When and where do the Area subcommittees meet? </a:t>
          </a:r>
        </a:p>
      </dsp:txBody>
      <dsp:txXfrm>
        <a:off x="4102904" y="678334"/>
        <a:ext cx="1713690" cy="727020"/>
      </dsp:txXfrm>
    </dsp:sp>
    <dsp:sp modelId="{8A5E5A4A-AEE9-4C55-92A4-50DF2A38E0C3}">
      <dsp:nvSpPr>
        <dsp:cNvPr id="0" name=""/>
        <dsp:cNvSpPr/>
      </dsp:nvSpPr>
      <dsp:spPr>
        <a:xfrm>
          <a:off x="6115191" y="678334"/>
          <a:ext cx="727020" cy="72702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662047-1D21-4CA7-A102-394E5390E0A0}">
      <dsp:nvSpPr>
        <dsp:cNvPr id="0" name=""/>
        <dsp:cNvSpPr/>
      </dsp:nvSpPr>
      <dsp:spPr>
        <a:xfrm>
          <a:off x="6267866" y="831008"/>
          <a:ext cx="421671" cy="4216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9852F9-8B5E-42A9-9E66-31C63CCDC577}">
      <dsp:nvSpPr>
        <dsp:cNvPr id="0" name=""/>
        <dsp:cNvSpPr/>
      </dsp:nvSpPr>
      <dsp:spPr>
        <a:xfrm>
          <a:off x="6890690" y="678334"/>
          <a:ext cx="1928312" cy="727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How do you get in touch with someone if you have a question?</a:t>
          </a:r>
        </a:p>
      </dsp:txBody>
      <dsp:txXfrm>
        <a:off x="6890690" y="678334"/>
        <a:ext cx="1928312" cy="727020"/>
      </dsp:txXfrm>
    </dsp:sp>
    <dsp:sp modelId="{DA32F97A-19A6-4DE6-8381-1366156C279D}">
      <dsp:nvSpPr>
        <dsp:cNvPr id="0" name=""/>
        <dsp:cNvSpPr/>
      </dsp:nvSpPr>
      <dsp:spPr>
        <a:xfrm>
          <a:off x="324996" y="1981042"/>
          <a:ext cx="727020" cy="72702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1272FE-10E2-4612-8EE9-1E1271C4C24E}">
      <dsp:nvSpPr>
        <dsp:cNvPr id="0" name=""/>
        <dsp:cNvSpPr/>
      </dsp:nvSpPr>
      <dsp:spPr>
        <a:xfrm>
          <a:off x="477671" y="2133716"/>
          <a:ext cx="421671" cy="4216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469D78-5970-451C-B693-5DA528F18FF7}">
      <dsp:nvSpPr>
        <dsp:cNvPr id="0" name=""/>
        <dsp:cNvSpPr/>
      </dsp:nvSpPr>
      <dsp:spPr>
        <a:xfrm>
          <a:off x="1207806" y="1981042"/>
          <a:ext cx="1713690" cy="727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Request an Area Contact list. </a:t>
          </a:r>
        </a:p>
      </dsp:txBody>
      <dsp:txXfrm>
        <a:off x="1207806" y="1981042"/>
        <a:ext cx="1713690" cy="727020"/>
      </dsp:txXfrm>
    </dsp:sp>
    <dsp:sp modelId="{16363674-8667-46B6-8001-9CA7E5461705}">
      <dsp:nvSpPr>
        <dsp:cNvPr id="0" name=""/>
        <dsp:cNvSpPr/>
      </dsp:nvSpPr>
      <dsp:spPr>
        <a:xfrm>
          <a:off x="3220094" y="1981042"/>
          <a:ext cx="727020" cy="72702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22EA28-D65E-4593-B4E9-53C96A555DFA}">
      <dsp:nvSpPr>
        <dsp:cNvPr id="0" name=""/>
        <dsp:cNvSpPr/>
      </dsp:nvSpPr>
      <dsp:spPr>
        <a:xfrm>
          <a:off x="3372768" y="2133716"/>
          <a:ext cx="421671" cy="42167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A958C8-653D-473F-A38D-463573A3FAE7}">
      <dsp:nvSpPr>
        <dsp:cNvPr id="0" name=""/>
        <dsp:cNvSpPr/>
      </dsp:nvSpPr>
      <dsp:spPr>
        <a:xfrm>
          <a:off x="4102904" y="1981042"/>
          <a:ext cx="1713690" cy="727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How does your Area communicate between meetings?</a:t>
          </a:r>
        </a:p>
      </dsp:txBody>
      <dsp:txXfrm>
        <a:off x="4102904" y="1981042"/>
        <a:ext cx="1713690" cy="727020"/>
      </dsp:txXfrm>
    </dsp:sp>
    <dsp:sp modelId="{C4DF4244-F947-4ABB-8228-CB20A2C6FEE4}">
      <dsp:nvSpPr>
        <dsp:cNvPr id="0" name=""/>
        <dsp:cNvSpPr/>
      </dsp:nvSpPr>
      <dsp:spPr>
        <a:xfrm>
          <a:off x="6115191" y="1981042"/>
          <a:ext cx="727020" cy="72702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41277E-7750-4D7B-98D0-3B2B2AB61B53}">
      <dsp:nvSpPr>
        <dsp:cNvPr id="0" name=""/>
        <dsp:cNvSpPr/>
      </dsp:nvSpPr>
      <dsp:spPr>
        <a:xfrm>
          <a:off x="6267866" y="2133716"/>
          <a:ext cx="421671" cy="42167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D24941-4800-4F20-8F99-34452ED98EF1}">
      <dsp:nvSpPr>
        <dsp:cNvPr id="0" name=""/>
        <dsp:cNvSpPr/>
      </dsp:nvSpPr>
      <dsp:spPr>
        <a:xfrm>
          <a:off x="6998001" y="1981042"/>
          <a:ext cx="1713690" cy="727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Most often than not, this information can be found on an Area Website.</a:t>
          </a:r>
        </a:p>
      </dsp:txBody>
      <dsp:txXfrm>
        <a:off x="6998001" y="1981042"/>
        <a:ext cx="1713690" cy="72702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A1DEB-D226-4DE4-95C7-F102CFA6C02F}">
      <dsp:nvSpPr>
        <dsp:cNvPr id="0" name=""/>
        <dsp:cNvSpPr/>
      </dsp:nvSpPr>
      <dsp:spPr>
        <a:xfrm>
          <a:off x="0" y="3192"/>
          <a:ext cx="4717669" cy="6799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81D3F4-7CB3-4402-9F37-BE66B89AB293}">
      <dsp:nvSpPr>
        <dsp:cNvPr id="0" name=""/>
        <dsp:cNvSpPr/>
      </dsp:nvSpPr>
      <dsp:spPr>
        <a:xfrm>
          <a:off x="205671" y="156170"/>
          <a:ext cx="373947" cy="3739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8B53CB-972D-4420-A843-BDD4309B08F9}">
      <dsp:nvSpPr>
        <dsp:cNvPr id="0" name=""/>
        <dsp:cNvSpPr/>
      </dsp:nvSpPr>
      <dsp:spPr>
        <a:xfrm>
          <a:off x="785289" y="3192"/>
          <a:ext cx="3932379" cy="67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57" tIns="71957" rIns="71957" bIns="71957" numCol="1" spcCol="1270" anchor="ctr" anchorCtr="0">
          <a:noAutofit/>
        </a:bodyPr>
        <a:lstStyle/>
        <a:p>
          <a:pPr marL="0" lvl="0" indent="0" algn="l" defTabSz="844550">
            <a:lnSpc>
              <a:spcPct val="90000"/>
            </a:lnSpc>
            <a:spcBef>
              <a:spcPct val="0"/>
            </a:spcBef>
            <a:spcAft>
              <a:spcPct val="35000"/>
            </a:spcAft>
            <a:buNone/>
          </a:pPr>
          <a:r>
            <a:rPr lang="en-US" sz="1900" kern="1200"/>
            <a:t>What services are offered at the Area?</a:t>
          </a:r>
        </a:p>
      </dsp:txBody>
      <dsp:txXfrm>
        <a:off x="785289" y="3192"/>
        <a:ext cx="3932379" cy="679904"/>
      </dsp:txXfrm>
    </dsp:sp>
    <dsp:sp modelId="{F9A8A12F-6F0B-4123-8811-C04B4DEC32B1}">
      <dsp:nvSpPr>
        <dsp:cNvPr id="0" name=""/>
        <dsp:cNvSpPr/>
      </dsp:nvSpPr>
      <dsp:spPr>
        <a:xfrm>
          <a:off x="0" y="853072"/>
          <a:ext cx="4717669" cy="6799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B5859B-6E5A-4AA1-997F-861D16E87676}">
      <dsp:nvSpPr>
        <dsp:cNvPr id="0" name=""/>
        <dsp:cNvSpPr/>
      </dsp:nvSpPr>
      <dsp:spPr>
        <a:xfrm>
          <a:off x="205671" y="1006050"/>
          <a:ext cx="373947" cy="3739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4DFA28-B83B-4636-99A3-FB0E191C5371}">
      <dsp:nvSpPr>
        <dsp:cNvPr id="0" name=""/>
        <dsp:cNvSpPr/>
      </dsp:nvSpPr>
      <dsp:spPr>
        <a:xfrm>
          <a:off x="785289" y="853072"/>
          <a:ext cx="3932379" cy="67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57" tIns="71957" rIns="71957" bIns="71957" numCol="1" spcCol="1270" anchor="ctr" anchorCtr="0">
          <a:noAutofit/>
        </a:bodyPr>
        <a:lstStyle/>
        <a:p>
          <a:pPr marL="0" lvl="0" indent="0" algn="l" defTabSz="844550">
            <a:lnSpc>
              <a:spcPct val="90000"/>
            </a:lnSpc>
            <a:spcBef>
              <a:spcPct val="0"/>
            </a:spcBef>
            <a:spcAft>
              <a:spcPct val="35000"/>
            </a:spcAft>
            <a:buNone/>
          </a:pPr>
          <a:r>
            <a:rPr lang="en-US" sz="1900" kern="1200"/>
            <a:t>What subcommittees are currently active? </a:t>
          </a:r>
        </a:p>
      </dsp:txBody>
      <dsp:txXfrm>
        <a:off x="785289" y="853072"/>
        <a:ext cx="3932379" cy="679904"/>
      </dsp:txXfrm>
    </dsp:sp>
    <dsp:sp modelId="{47A8CAD3-BC61-4613-A7A2-83D86C6D2311}">
      <dsp:nvSpPr>
        <dsp:cNvPr id="0" name=""/>
        <dsp:cNvSpPr/>
      </dsp:nvSpPr>
      <dsp:spPr>
        <a:xfrm>
          <a:off x="0" y="1702952"/>
          <a:ext cx="4717669" cy="6799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758542-3813-4E9B-A5BE-EEA44C4CAF45}">
      <dsp:nvSpPr>
        <dsp:cNvPr id="0" name=""/>
        <dsp:cNvSpPr/>
      </dsp:nvSpPr>
      <dsp:spPr>
        <a:xfrm>
          <a:off x="205671" y="1855930"/>
          <a:ext cx="373947" cy="3739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954EEE-105F-4922-8065-EE49EA2E33BC}">
      <dsp:nvSpPr>
        <dsp:cNvPr id="0" name=""/>
        <dsp:cNvSpPr/>
      </dsp:nvSpPr>
      <dsp:spPr>
        <a:xfrm>
          <a:off x="785289" y="1702952"/>
          <a:ext cx="3932379" cy="67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57" tIns="71957" rIns="71957" bIns="71957" numCol="1" spcCol="1270" anchor="ctr" anchorCtr="0">
          <a:noAutofit/>
        </a:bodyPr>
        <a:lstStyle/>
        <a:p>
          <a:pPr marL="0" lvl="0" indent="0" algn="l" defTabSz="844550">
            <a:lnSpc>
              <a:spcPct val="90000"/>
            </a:lnSpc>
            <a:spcBef>
              <a:spcPct val="0"/>
            </a:spcBef>
            <a:spcAft>
              <a:spcPct val="35000"/>
            </a:spcAft>
            <a:buNone/>
          </a:pPr>
          <a:r>
            <a:rPr lang="en-US" sz="1900" kern="1200"/>
            <a:t>What subcommittees have previously been active?</a:t>
          </a:r>
        </a:p>
      </dsp:txBody>
      <dsp:txXfrm>
        <a:off x="785289" y="1702952"/>
        <a:ext cx="3932379" cy="679904"/>
      </dsp:txXfrm>
    </dsp:sp>
    <dsp:sp modelId="{85C9EA8E-C676-49FD-ADE2-CDD8D4800C0D}">
      <dsp:nvSpPr>
        <dsp:cNvPr id="0" name=""/>
        <dsp:cNvSpPr/>
      </dsp:nvSpPr>
      <dsp:spPr>
        <a:xfrm>
          <a:off x="0" y="2552832"/>
          <a:ext cx="4717669" cy="6799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116B2B-D58B-450F-A765-E8F25529C3B5}">
      <dsp:nvSpPr>
        <dsp:cNvPr id="0" name=""/>
        <dsp:cNvSpPr/>
      </dsp:nvSpPr>
      <dsp:spPr>
        <a:xfrm>
          <a:off x="205671" y="2705811"/>
          <a:ext cx="373947" cy="3739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39207B-EAB9-4632-BA54-5CA39DA4FEB5}">
      <dsp:nvSpPr>
        <dsp:cNvPr id="0" name=""/>
        <dsp:cNvSpPr/>
      </dsp:nvSpPr>
      <dsp:spPr>
        <a:xfrm>
          <a:off x="785289" y="2552832"/>
          <a:ext cx="3932379" cy="67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57" tIns="71957" rIns="71957" bIns="71957" numCol="1" spcCol="1270" anchor="ctr" anchorCtr="0">
          <a:noAutofit/>
        </a:bodyPr>
        <a:lstStyle/>
        <a:p>
          <a:pPr marL="0" lvl="0" indent="0" algn="l" defTabSz="844550">
            <a:lnSpc>
              <a:spcPct val="90000"/>
            </a:lnSpc>
            <a:spcBef>
              <a:spcPct val="0"/>
            </a:spcBef>
            <a:spcAft>
              <a:spcPct val="35000"/>
            </a:spcAft>
            <a:buNone/>
          </a:pPr>
          <a:r>
            <a:rPr lang="en-US" sz="1900" kern="1200"/>
            <a:t>Are there positions that need to be filled?</a:t>
          </a:r>
        </a:p>
      </dsp:txBody>
      <dsp:txXfrm>
        <a:off x="785289" y="2552832"/>
        <a:ext cx="3932379" cy="679904"/>
      </dsp:txXfrm>
    </dsp:sp>
    <dsp:sp modelId="{6DF93642-EE1D-4CCE-9BD3-408993572125}">
      <dsp:nvSpPr>
        <dsp:cNvPr id="0" name=""/>
        <dsp:cNvSpPr/>
      </dsp:nvSpPr>
      <dsp:spPr>
        <a:xfrm>
          <a:off x="0" y="3402712"/>
          <a:ext cx="4717669" cy="6799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2334AA-89EE-4648-9D9A-C486770E38FF}">
      <dsp:nvSpPr>
        <dsp:cNvPr id="0" name=""/>
        <dsp:cNvSpPr/>
      </dsp:nvSpPr>
      <dsp:spPr>
        <a:xfrm>
          <a:off x="205671" y="3555691"/>
          <a:ext cx="373947" cy="37394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808F3C-FC3C-4345-9C93-29A6B8066668}">
      <dsp:nvSpPr>
        <dsp:cNvPr id="0" name=""/>
        <dsp:cNvSpPr/>
      </dsp:nvSpPr>
      <dsp:spPr>
        <a:xfrm>
          <a:off x="785289" y="3402712"/>
          <a:ext cx="3932379" cy="67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57" tIns="71957" rIns="71957" bIns="71957" numCol="1" spcCol="1270" anchor="ctr" anchorCtr="0">
          <a:noAutofit/>
        </a:bodyPr>
        <a:lstStyle/>
        <a:p>
          <a:pPr marL="0" lvl="0" indent="0" algn="l" defTabSz="844550">
            <a:lnSpc>
              <a:spcPct val="90000"/>
            </a:lnSpc>
            <a:spcBef>
              <a:spcPct val="0"/>
            </a:spcBef>
            <a:spcAft>
              <a:spcPct val="35000"/>
            </a:spcAft>
            <a:buNone/>
          </a:pPr>
          <a:r>
            <a:rPr lang="en-US" sz="1900" kern="1200"/>
            <a:t>What services would the Area like to have? </a:t>
          </a:r>
        </a:p>
      </dsp:txBody>
      <dsp:txXfrm>
        <a:off x="785289" y="3402712"/>
        <a:ext cx="3932379" cy="67990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9DEB6D-2C17-4FCB-B160-D1C7F8F1C643}">
      <dsp:nvSpPr>
        <dsp:cNvPr id="0" name=""/>
        <dsp:cNvSpPr/>
      </dsp:nvSpPr>
      <dsp:spPr>
        <a:xfrm>
          <a:off x="365224" y="985"/>
          <a:ext cx="1089421" cy="1089421"/>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2D05CD-B1CC-4531-9C0C-2DB2A80AFDAA}">
      <dsp:nvSpPr>
        <dsp:cNvPr id="0" name=""/>
        <dsp:cNvSpPr/>
      </dsp:nvSpPr>
      <dsp:spPr>
        <a:xfrm>
          <a:off x="597396" y="233157"/>
          <a:ext cx="625078" cy="6250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386EC1-E7B2-4C58-A923-9BCC77D968AE}">
      <dsp:nvSpPr>
        <dsp:cNvPr id="0" name=""/>
        <dsp:cNvSpPr/>
      </dsp:nvSpPr>
      <dsp:spPr>
        <a:xfrm>
          <a:off x="16966" y="1429735"/>
          <a:ext cx="1785937" cy="1074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Listen to the voice of the groups, not just the votes on a particular motion during the ASC. </a:t>
          </a:r>
        </a:p>
      </dsp:txBody>
      <dsp:txXfrm>
        <a:off x="16966" y="1429735"/>
        <a:ext cx="1785937" cy="1074353"/>
      </dsp:txXfrm>
    </dsp:sp>
    <dsp:sp modelId="{E6E40EEF-950B-467F-95E9-E19C2F3E48A6}">
      <dsp:nvSpPr>
        <dsp:cNvPr id="0" name=""/>
        <dsp:cNvSpPr/>
      </dsp:nvSpPr>
      <dsp:spPr>
        <a:xfrm>
          <a:off x="2463700" y="985"/>
          <a:ext cx="1089421" cy="1089421"/>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246B39-BE84-4EF7-BAC5-B218FAAEDA15}">
      <dsp:nvSpPr>
        <dsp:cNvPr id="0" name=""/>
        <dsp:cNvSpPr/>
      </dsp:nvSpPr>
      <dsp:spPr>
        <a:xfrm>
          <a:off x="2695872" y="233157"/>
          <a:ext cx="625078" cy="6250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0406DC-7194-4956-86CB-ED4C02187C51}">
      <dsp:nvSpPr>
        <dsp:cNvPr id="0" name=""/>
        <dsp:cNvSpPr/>
      </dsp:nvSpPr>
      <dsp:spPr>
        <a:xfrm>
          <a:off x="2115442" y="1429735"/>
          <a:ext cx="1785937" cy="1074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Listen and identify what is important to the Groups to better understand what they would like the RCM to report. </a:t>
          </a:r>
        </a:p>
      </dsp:txBody>
      <dsp:txXfrm>
        <a:off x="2115442" y="1429735"/>
        <a:ext cx="1785937" cy="1074353"/>
      </dsp:txXfrm>
    </dsp:sp>
    <dsp:sp modelId="{E5380268-2989-4692-907E-561A49CF3364}">
      <dsp:nvSpPr>
        <dsp:cNvPr id="0" name=""/>
        <dsp:cNvSpPr/>
      </dsp:nvSpPr>
      <dsp:spPr>
        <a:xfrm>
          <a:off x="4562177" y="985"/>
          <a:ext cx="1089421" cy="1089421"/>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F988BB-7816-43F6-8396-A02B8456FCC0}">
      <dsp:nvSpPr>
        <dsp:cNvPr id="0" name=""/>
        <dsp:cNvSpPr/>
      </dsp:nvSpPr>
      <dsp:spPr>
        <a:xfrm>
          <a:off x="4794349" y="233157"/>
          <a:ext cx="625078" cy="6250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3DFE1F-19BA-4C5B-AB0C-6A65DF92F121}">
      <dsp:nvSpPr>
        <dsp:cNvPr id="0" name=""/>
        <dsp:cNvSpPr/>
      </dsp:nvSpPr>
      <dsp:spPr>
        <a:xfrm>
          <a:off x="4213919" y="1429735"/>
          <a:ext cx="1785937" cy="1074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Listen to the unspoken words of the Area to better hear the conscience.</a:t>
          </a:r>
        </a:p>
      </dsp:txBody>
      <dsp:txXfrm>
        <a:off x="4213919" y="1429735"/>
        <a:ext cx="1785937" cy="1074353"/>
      </dsp:txXfrm>
    </dsp:sp>
    <dsp:sp modelId="{69FCDEC6-3B71-4C48-9E9E-E33365C90172}">
      <dsp:nvSpPr>
        <dsp:cNvPr id="0" name=""/>
        <dsp:cNvSpPr/>
      </dsp:nvSpPr>
      <dsp:spPr>
        <a:xfrm>
          <a:off x="6660653" y="985"/>
          <a:ext cx="1089421" cy="1089421"/>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1FF267-B78E-4F45-8CBD-C62127CB4FD6}">
      <dsp:nvSpPr>
        <dsp:cNvPr id="0" name=""/>
        <dsp:cNvSpPr/>
      </dsp:nvSpPr>
      <dsp:spPr>
        <a:xfrm>
          <a:off x="6892825" y="233157"/>
          <a:ext cx="625078" cy="6250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FBA77D-342F-4CF5-9E5B-60309977937A}">
      <dsp:nvSpPr>
        <dsp:cNvPr id="0" name=""/>
        <dsp:cNvSpPr/>
      </dsp:nvSpPr>
      <dsp:spPr>
        <a:xfrm>
          <a:off x="6312396" y="1429735"/>
          <a:ext cx="1785937" cy="1074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The RCM can learn a lot about an Area based on what kinds of questions are being asked, what concerns are raised and what topics are celebrated and cheered. </a:t>
          </a:r>
        </a:p>
      </dsp:txBody>
      <dsp:txXfrm>
        <a:off x="6312396" y="1429735"/>
        <a:ext cx="1785937" cy="107435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D2D91-82D8-A647-9028-FA3035D6CF26}">
      <dsp:nvSpPr>
        <dsp:cNvPr id="0" name=""/>
        <dsp:cNvSpPr/>
      </dsp:nvSpPr>
      <dsp:spPr>
        <a:xfrm>
          <a:off x="2410328" y="760531"/>
          <a:ext cx="521786" cy="91440"/>
        </a:xfrm>
        <a:custGeom>
          <a:avLst/>
          <a:gdLst/>
          <a:ahLst/>
          <a:cxnLst/>
          <a:rect l="0" t="0" r="0" b="0"/>
          <a:pathLst>
            <a:path>
              <a:moveTo>
                <a:pt x="0" y="45720"/>
              </a:moveTo>
              <a:lnTo>
                <a:pt x="521786"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100000"/>
            </a:lnSpc>
            <a:spcBef>
              <a:spcPct val="0"/>
            </a:spcBef>
            <a:spcAft>
              <a:spcPct val="35000"/>
            </a:spcAft>
            <a:buNone/>
          </a:pPr>
          <a:endParaRPr lang="en-US" sz="500" kern="1200"/>
        </a:p>
      </dsp:txBody>
      <dsp:txXfrm>
        <a:off x="2657412" y="803487"/>
        <a:ext cx="27619" cy="5529"/>
      </dsp:txXfrm>
    </dsp:sp>
    <dsp:sp modelId="{94BC7098-E11D-2042-A02B-2A4B78FA9819}">
      <dsp:nvSpPr>
        <dsp:cNvPr id="0" name=""/>
        <dsp:cNvSpPr/>
      </dsp:nvSpPr>
      <dsp:spPr>
        <a:xfrm>
          <a:off x="10447" y="85747"/>
          <a:ext cx="2401681" cy="1441008"/>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684" tIns="123530" rIns="117684" bIns="123530" numCol="1" spcCol="1270" anchor="ctr" anchorCtr="0">
          <a:noAutofit/>
        </a:bodyPr>
        <a:lstStyle/>
        <a:p>
          <a:pPr marL="0" lvl="0" indent="0" algn="ctr" defTabSz="711200">
            <a:lnSpc>
              <a:spcPct val="100000"/>
            </a:lnSpc>
            <a:spcBef>
              <a:spcPct val="0"/>
            </a:spcBef>
            <a:spcAft>
              <a:spcPct val="35000"/>
            </a:spcAft>
            <a:buNone/>
          </a:pPr>
          <a:r>
            <a:rPr lang="en-US" sz="1600" b="1" kern="1200" dirty="0">
              <a:solidFill>
                <a:schemeClr val="accent1">
                  <a:lumMod val="50000"/>
                </a:schemeClr>
              </a:solidFill>
            </a:rPr>
            <a:t>Facilitate discussion that solicits groups to engage through their conscience </a:t>
          </a:r>
        </a:p>
      </dsp:txBody>
      <dsp:txXfrm>
        <a:off x="10447" y="85747"/>
        <a:ext cx="2401681" cy="1441008"/>
      </dsp:txXfrm>
    </dsp:sp>
    <dsp:sp modelId="{496D30E8-DE32-DF4A-AF31-51C45A556A82}">
      <dsp:nvSpPr>
        <dsp:cNvPr id="0" name=""/>
        <dsp:cNvSpPr/>
      </dsp:nvSpPr>
      <dsp:spPr>
        <a:xfrm>
          <a:off x="5364396" y="760531"/>
          <a:ext cx="521786" cy="91440"/>
        </a:xfrm>
        <a:custGeom>
          <a:avLst/>
          <a:gdLst/>
          <a:ahLst/>
          <a:cxnLst/>
          <a:rect l="0" t="0" r="0" b="0"/>
          <a:pathLst>
            <a:path>
              <a:moveTo>
                <a:pt x="0" y="45720"/>
              </a:moveTo>
              <a:lnTo>
                <a:pt x="521786" y="45720"/>
              </a:lnTo>
            </a:path>
          </a:pathLst>
        </a:custGeom>
        <a:noFill/>
        <a:ln w="6350" cap="flat" cmpd="sng" algn="ctr">
          <a:solidFill>
            <a:schemeClr val="accent2">
              <a:hueOff val="-485121"/>
              <a:satOff val="-27976"/>
              <a:lumOff val="287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100000"/>
            </a:lnSpc>
            <a:spcBef>
              <a:spcPct val="0"/>
            </a:spcBef>
            <a:spcAft>
              <a:spcPct val="35000"/>
            </a:spcAft>
            <a:buNone/>
          </a:pPr>
          <a:endParaRPr lang="en-US" sz="500" kern="1200"/>
        </a:p>
      </dsp:txBody>
      <dsp:txXfrm>
        <a:off x="5611480" y="803487"/>
        <a:ext cx="27619" cy="5529"/>
      </dsp:txXfrm>
    </dsp:sp>
    <dsp:sp modelId="{2ED477A7-207F-AF41-9AEC-FAE88856CA0E}">
      <dsp:nvSpPr>
        <dsp:cNvPr id="0" name=""/>
        <dsp:cNvSpPr/>
      </dsp:nvSpPr>
      <dsp:spPr>
        <a:xfrm>
          <a:off x="2964515" y="85747"/>
          <a:ext cx="2401681" cy="1441008"/>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684" tIns="123530" rIns="117684" bIns="123530" numCol="1" spcCol="1270" anchor="ctr" anchorCtr="0">
          <a:noAutofit/>
        </a:bodyPr>
        <a:lstStyle/>
        <a:p>
          <a:pPr marL="0" lvl="0" indent="0" algn="ctr" defTabSz="711200">
            <a:lnSpc>
              <a:spcPct val="100000"/>
            </a:lnSpc>
            <a:spcBef>
              <a:spcPct val="0"/>
            </a:spcBef>
            <a:spcAft>
              <a:spcPct val="35000"/>
            </a:spcAft>
            <a:buNone/>
          </a:pPr>
          <a:r>
            <a:rPr lang="en-US" sz="1600" b="1" kern="1200" dirty="0">
              <a:solidFill>
                <a:schemeClr val="accent1">
                  <a:lumMod val="50000"/>
                </a:schemeClr>
              </a:solidFill>
            </a:rPr>
            <a:t>Be available for members/groups to question - whether by phone, email, etc.</a:t>
          </a:r>
        </a:p>
      </dsp:txBody>
      <dsp:txXfrm>
        <a:off x="2964515" y="85747"/>
        <a:ext cx="2401681" cy="1441008"/>
      </dsp:txXfrm>
    </dsp:sp>
    <dsp:sp modelId="{7A14F743-DEBB-B04C-973A-D9420CC40B77}">
      <dsp:nvSpPr>
        <dsp:cNvPr id="0" name=""/>
        <dsp:cNvSpPr/>
      </dsp:nvSpPr>
      <dsp:spPr>
        <a:xfrm>
          <a:off x="1211288" y="1524956"/>
          <a:ext cx="5908135" cy="521786"/>
        </a:xfrm>
        <a:custGeom>
          <a:avLst/>
          <a:gdLst/>
          <a:ahLst/>
          <a:cxnLst/>
          <a:rect l="0" t="0" r="0" b="0"/>
          <a:pathLst>
            <a:path>
              <a:moveTo>
                <a:pt x="5908135" y="0"/>
              </a:moveTo>
              <a:lnTo>
                <a:pt x="5908135" y="277993"/>
              </a:lnTo>
              <a:lnTo>
                <a:pt x="0" y="277993"/>
              </a:lnTo>
              <a:lnTo>
                <a:pt x="0" y="521786"/>
              </a:lnTo>
            </a:path>
          </a:pathLst>
        </a:custGeom>
        <a:noFill/>
        <a:ln w="6350" cap="flat" cmpd="sng" algn="ctr">
          <a:solidFill>
            <a:schemeClr val="accent2">
              <a:hueOff val="-970242"/>
              <a:satOff val="-55952"/>
              <a:lumOff val="575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100000"/>
            </a:lnSpc>
            <a:spcBef>
              <a:spcPct val="0"/>
            </a:spcBef>
            <a:spcAft>
              <a:spcPct val="35000"/>
            </a:spcAft>
            <a:buNone/>
          </a:pPr>
          <a:endParaRPr lang="en-US" sz="500" kern="1200"/>
        </a:p>
      </dsp:txBody>
      <dsp:txXfrm>
        <a:off x="4017008" y="1783084"/>
        <a:ext cx="296695" cy="5529"/>
      </dsp:txXfrm>
    </dsp:sp>
    <dsp:sp modelId="{BC3700E1-9C16-7643-9369-942F9FD3C93E}">
      <dsp:nvSpPr>
        <dsp:cNvPr id="0" name=""/>
        <dsp:cNvSpPr/>
      </dsp:nvSpPr>
      <dsp:spPr>
        <a:xfrm>
          <a:off x="5918583" y="85747"/>
          <a:ext cx="2401681" cy="1441008"/>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684" tIns="123530" rIns="117684" bIns="123530" numCol="1" spcCol="1270" anchor="ctr" anchorCtr="0">
          <a:noAutofit/>
        </a:bodyPr>
        <a:lstStyle/>
        <a:p>
          <a:pPr marL="0" lvl="0" indent="0" algn="ctr" defTabSz="711200">
            <a:lnSpc>
              <a:spcPct val="100000"/>
            </a:lnSpc>
            <a:spcBef>
              <a:spcPct val="0"/>
            </a:spcBef>
            <a:spcAft>
              <a:spcPct val="35000"/>
            </a:spcAft>
            <a:buNone/>
          </a:pPr>
          <a:r>
            <a:rPr lang="en-US" sz="1600" b="1" kern="1200" dirty="0">
              <a:solidFill>
                <a:schemeClr val="accent1">
                  <a:lumMod val="50000"/>
                </a:schemeClr>
              </a:solidFill>
            </a:rPr>
            <a:t>If no questions, then ask leading questions to stimulate dialog.</a:t>
          </a:r>
        </a:p>
      </dsp:txBody>
      <dsp:txXfrm>
        <a:off x="5918583" y="85747"/>
        <a:ext cx="2401681" cy="1441008"/>
      </dsp:txXfrm>
    </dsp:sp>
    <dsp:sp modelId="{EFE5F8EB-222A-0144-9261-773968CB945E}">
      <dsp:nvSpPr>
        <dsp:cNvPr id="0" name=""/>
        <dsp:cNvSpPr/>
      </dsp:nvSpPr>
      <dsp:spPr>
        <a:xfrm>
          <a:off x="2410328" y="2753927"/>
          <a:ext cx="521786" cy="91440"/>
        </a:xfrm>
        <a:custGeom>
          <a:avLst/>
          <a:gdLst/>
          <a:ahLst/>
          <a:cxnLst/>
          <a:rect l="0" t="0" r="0" b="0"/>
          <a:pathLst>
            <a:path>
              <a:moveTo>
                <a:pt x="0" y="45720"/>
              </a:moveTo>
              <a:lnTo>
                <a:pt x="521786" y="45720"/>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100000"/>
            </a:lnSpc>
            <a:spcBef>
              <a:spcPct val="0"/>
            </a:spcBef>
            <a:spcAft>
              <a:spcPct val="35000"/>
            </a:spcAft>
            <a:buNone/>
          </a:pPr>
          <a:endParaRPr lang="en-US" sz="500" kern="1200"/>
        </a:p>
      </dsp:txBody>
      <dsp:txXfrm>
        <a:off x="2657412" y="2796882"/>
        <a:ext cx="27619" cy="5529"/>
      </dsp:txXfrm>
    </dsp:sp>
    <dsp:sp modelId="{28F5ECF8-A273-D645-97A2-40CDBE65BDFA}">
      <dsp:nvSpPr>
        <dsp:cNvPr id="0" name=""/>
        <dsp:cNvSpPr/>
      </dsp:nvSpPr>
      <dsp:spPr>
        <a:xfrm>
          <a:off x="10447" y="2079142"/>
          <a:ext cx="2401681" cy="1441008"/>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684" tIns="123530" rIns="117684" bIns="123530" numCol="1" spcCol="1270" anchor="ctr" anchorCtr="0">
          <a:noAutofit/>
        </a:bodyPr>
        <a:lstStyle/>
        <a:p>
          <a:pPr marL="0" lvl="0" indent="0" algn="ctr" defTabSz="711200">
            <a:lnSpc>
              <a:spcPct val="100000"/>
            </a:lnSpc>
            <a:spcBef>
              <a:spcPct val="0"/>
            </a:spcBef>
            <a:spcAft>
              <a:spcPct val="35000"/>
            </a:spcAft>
            <a:buNone/>
          </a:pPr>
          <a:r>
            <a:rPr lang="en-US" sz="1600" b="1" kern="1200" dirty="0">
              <a:solidFill>
                <a:schemeClr val="accent1">
                  <a:lumMod val="50000"/>
                </a:schemeClr>
              </a:solidFill>
            </a:rPr>
            <a:t>Effective reporting helps groups be able to be engaged and have effective discussions.</a:t>
          </a:r>
        </a:p>
      </dsp:txBody>
      <dsp:txXfrm>
        <a:off x="10447" y="2079142"/>
        <a:ext cx="2401681" cy="1441008"/>
      </dsp:txXfrm>
    </dsp:sp>
    <dsp:sp modelId="{602BF2A9-5F06-C143-9910-959E3C980E11}">
      <dsp:nvSpPr>
        <dsp:cNvPr id="0" name=""/>
        <dsp:cNvSpPr/>
      </dsp:nvSpPr>
      <dsp:spPr>
        <a:xfrm>
          <a:off x="2964515" y="2079142"/>
          <a:ext cx="2401681" cy="1441008"/>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684" tIns="123530" rIns="117684" bIns="123530" numCol="1" spcCol="1270" anchor="ctr" anchorCtr="0">
          <a:noAutofit/>
        </a:bodyPr>
        <a:lstStyle/>
        <a:p>
          <a:pPr marL="0" lvl="0" indent="0" algn="ctr" defTabSz="666750">
            <a:lnSpc>
              <a:spcPct val="100000"/>
            </a:lnSpc>
            <a:spcBef>
              <a:spcPct val="0"/>
            </a:spcBef>
            <a:spcAft>
              <a:spcPct val="35000"/>
            </a:spcAft>
            <a:buNone/>
          </a:pPr>
          <a:r>
            <a:rPr lang="en-US" sz="1500" kern="1200" dirty="0">
              <a:solidFill>
                <a:schemeClr val="accent1">
                  <a:lumMod val="50000"/>
                </a:schemeClr>
              </a:solidFill>
            </a:rPr>
            <a:t>If the RCM does not know the answer to a question - don’t be afraid to say “I will find out” or “Let me connect you to someone who can answer that” </a:t>
          </a:r>
        </a:p>
      </dsp:txBody>
      <dsp:txXfrm>
        <a:off x="2964515" y="2079142"/>
        <a:ext cx="2401681" cy="144100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A3190-98ED-40AF-B7DC-69445DE5E9E7}">
      <dsp:nvSpPr>
        <dsp:cNvPr id="0" name=""/>
        <dsp:cNvSpPr/>
      </dsp:nvSpPr>
      <dsp:spPr>
        <a:xfrm>
          <a:off x="84318" y="312108"/>
          <a:ext cx="1105697" cy="110569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729920-D6E9-4DE0-AD58-8B3E16F86630}">
      <dsp:nvSpPr>
        <dsp:cNvPr id="0" name=""/>
        <dsp:cNvSpPr/>
      </dsp:nvSpPr>
      <dsp:spPr>
        <a:xfrm>
          <a:off x="316514" y="544305"/>
          <a:ext cx="641304" cy="6413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68B4BA-5D89-47B4-AEA5-D8E2A3789992}">
      <dsp:nvSpPr>
        <dsp:cNvPr id="0" name=""/>
        <dsp:cNvSpPr/>
      </dsp:nvSpPr>
      <dsp:spPr>
        <a:xfrm>
          <a:off x="1426950" y="312108"/>
          <a:ext cx="2606286" cy="1105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kern="1200"/>
            <a:t>When and where does the RSC meet? </a:t>
          </a:r>
        </a:p>
      </dsp:txBody>
      <dsp:txXfrm>
        <a:off x="1426950" y="312108"/>
        <a:ext cx="2606286" cy="1105697"/>
      </dsp:txXfrm>
    </dsp:sp>
    <dsp:sp modelId="{FC34CA99-AFE9-4E4E-8D6F-47BF5B59CA32}">
      <dsp:nvSpPr>
        <dsp:cNvPr id="0" name=""/>
        <dsp:cNvSpPr/>
      </dsp:nvSpPr>
      <dsp:spPr>
        <a:xfrm>
          <a:off x="4487362" y="312108"/>
          <a:ext cx="1105697" cy="110569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93CD8C-2BF8-4949-95A5-732204B3FCDB}">
      <dsp:nvSpPr>
        <dsp:cNvPr id="0" name=""/>
        <dsp:cNvSpPr/>
      </dsp:nvSpPr>
      <dsp:spPr>
        <a:xfrm>
          <a:off x="4719559" y="544305"/>
          <a:ext cx="641304" cy="6413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15D506-566D-48C6-9B5F-356A5421EAD3}">
      <dsp:nvSpPr>
        <dsp:cNvPr id="0" name=""/>
        <dsp:cNvSpPr/>
      </dsp:nvSpPr>
      <dsp:spPr>
        <a:xfrm>
          <a:off x="5829995" y="312108"/>
          <a:ext cx="2606286" cy="1105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kern="1200" dirty="0"/>
            <a:t>When and where do the Regional workgroups meet?</a:t>
          </a:r>
        </a:p>
      </dsp:txBody>
      <dsp:txXfrm>
        <a:off x="5829995" y="312108"/>
        <a:ext cx="2606286" cy="1105697"/>
      </dsp:txXfrm>
    </dsp:sp>
    <dsp:sp modelId="{89768917-FF09-4D66-A3D1-A3CBE216CE33}">
      <dsp:nvSpPr>
        <dsp:cNvPr id="0" name=""/>
        <dsp:cNvSpPr/>
      </dsp:nvSpPr>
      <dsp:spPr>
        <a:xfrm>
          <a:off x="84318" y="1998594"/>
          <a:ext cx="1105697" cy="110569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F5BA51-5E70-4B4A-9B34-5A954314D813}">
      <dsp:nvSpPr>
        <dsp:cNvPr id="0" name=""/>
        <dsp:cNvSpPr/>
      </dsp:nvSpPr>
      <dsp:spPr>
        <a:xfrm>
          <a:off x="316514" y="2230790"/>
          <a:ext cx="641304" cy="6413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7244CC-426D-46E8-9855-F781D61C9BFD}">
      <dsp:nvSpPr>
        <dsp:cNvPr id="0" name=""/>
        <dsp:cNvSpPr/>
      </dsp:nvSpPr>
      <dsp:spPr>
        <a:xfrm>
          <a:off x="1426950" y="1998594"/>
          <a:ext cx="2606286" cy="1105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kern="1200"/>
            <a:t>Who are the RSC trusted servants? </a:t>
          </a:r>
        </a:p>
      </dsp:txBody>
      <dsp:txXfrm>
        <a:off x="1426950" y="1998594"/>
        <a:ext cx="2606286" cy="1105697"/>
      </dsp:txXfrm>
    </dsp:sp>
    <dsp:sp modelId="{19A317FF-04F6-40D5-89EE-FBCD2DCC4CBC}">
      <dsp:nvSpPr>
        <dsp:cNvPr id="0" name=""/>
        <dsp:cNvSpPr/>
      </dsp:nvSpPr>
      <dsp:spPr>
        <a:xfrm>
          <a:off x="4487362" y="1998594"/>
          <a:ext cx="1105697" cy="110569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172821-632C-4D28-85B6-9564BC6F6543}">
      <dsp:nvSpPr>
        <dsp:cNvPr id="0" name=""/>
        <dsp:cNvSpPr/>
      </dsp:nvSpPr>
      <dsp:spPr>
        <a:xfrm>
          <a:off x="4719559" y="2230790"/>
          <a:ext cx="641304" cy="6413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0BDB43-7F32-478A-A17A-563A1D1D137F}">
      <dsp:nvSpPr>
        <dsp:cNvPr id="0" name=""/>
        <dsp:cNvSpPr/>
      </dsp:nvSpPr>
      <dsp:spPr>
        <a:xfrm>
          <a:off x="5829995" y="1998594"/>
          <a:ext cx="2606286" cy="1105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kern="1200" dirty="0"/>
            <a:t>Who is on the Admin Committee?</a:t>
          </a:r>
        </a:p>
      </dsp:txBody>
      <dsp:txXfrm>
        <a:off x="5829995" y="1998594"/>
        <a:ext cx="2606286" cy="110569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88C17-6F0B-3C41-88B0-E4B692BCB54C}">
      <dsp:nvSpPr>
        <dsp:cNvPr id="0" name=""/>
        <dsp:cNvSpPr/>
      </dsp:nvSpPr>
      <dsp:spPr>
        <a:xfrm>
          <a:off x="0" y="139658"/>
          <a:ext cx="5503984" cy="11419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The purpose of the HRP is to identify NA members whose skills, talents, and experience support their ability to be most qualified as Florida Regional Service Committee of NA trusted servants. </a:t>
          </a:r>
        </a:p>
      </dsp:txBody>
      <dsp:txXfrm>
        <a:off x="55744" y="195402"/>
        <a:ext cx="5392496" cy="1030432"/>
      </dsp:txXfrm>
    </dsp:sp>
    <dsp:sp modelId="{5845A1DC-7E5F-2E49-A530-DD74BA1DB16E}">
      <dsp:nvSpPr>
        <dsp:cNvPr id="0" name=""/>
        <dsp:cNvSpPr/>
      </dsp:nvSpPr>
      <dsp:spPr>
        <a:xfrm>
          <a:off x="0" y="1327658"/>
          <a:ext cx="5503984" cy="1141920"/>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The panel is responsible for forwarding to the Florida Regional Service Committee a list of those most qualified candidates (nominees) for consideration and selection by the FRSC. </a:t>
          </a:r>
        </a:p>
      </dsp:txBody>
      <dsp:txXfrm>
        <a:off x="55744" y="1383402"/>
        <a:ext cx="5392496" cy="1030432"/>
      </dsp:txXfrm>
    </dsp:sp>
    <dsp:sp modelId="{AD210CFA-443E-1D44-8EF5-FE0362889AD4}">
      <dsp:nvSpPr>
        <dsp:cNvPr id="0" name=""/>
        <dsp:cNvSpPr/>
      </dsp:nvSpPr>
      <dsp:spPr>
        <a:xfrm>
          <a:off x="0" y="2515658"/>
          <a:ext cx="5503984" cy="1141920"/>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The HRP also administers the Volunteer Pool, a resource identifying potential candidates for FRSC trusted servant positions, workgroups, or other FRSC assignments. </a:t>
          </a:r>
        </a:p>
      </dsp:txBody>
      <dsp:txXfrm>
        <a:off x="55744" y="2571402"/>
        <a:ext cx="5392496" cy="1030432"/>
      </dsp:txXfrm>
    </dsp:sp>
    <dsp:sp modelId="{C9AF31C3-614C-A546-9857-CB6DFC639D7A}">
      <dsp:nvSpPr>
        <dsp:cNvPr id="0" name=""/>
        <dsp:cNvSpPr/>
      </dsp:nvSpPr>
      <dsp:spPr>
        <a:xfrm>
          <a:off x="0" y="3703658"/>
          <a:ext cx="5503984" cy="114192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The HRP will consist of up to five members elected by majority vote of the FRSC or 2/3 majority if running unopposed.</a:t>
          </a:r>
        </a:p>
      </dsp:txBody>
      <dsp:txXfrm>
        <a:off x="55744" y="3759402"/>
        <a:ext cx="5392496" cy="10304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B30B51-8C37-8442-AF3B-CAC6A97C3D8F}">
      <dsp:nvSpPr>
        <dsp:cNvPr id="0" name=""/>
        <dsp:cNvSpPr/>
      </dsp:nvSpPr>
      <dsp:spPr>
        <a:xfrm>
          <a:off x="0" y="55512"/>
          <a:ext cx="4951433" cy="105683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solidFill>
                <a:schemeClr val="tx1"/>
              </a:solidFill>
            </a:rPr>
            <a:t>Group Service Representative: </a:t>
          </a:r>
          <a:r>
            <a:rPr lang="en-US" sz="1500" kern="1200" dirty="0">
              <a:solidFill>
                <a:schemeClr val="tx1"/>
              </a:solidFill>
            </a:rPr>
            <a:t>Trusted servant elected by an NA group to participate on its behalf at the ASC or other local service body.</a:t>
          </a:r>
        </a:p>
      </dsp:txBody>
      <dsp:txXfrm>
        <a:off x="51591" y="107103"/>
        <a:ext cx="4848251" cy="953657"/>
      </dsp:txXfrm>
    </dsp:sp>
    <dsp:sp modelId="{F165D3D1-D69E-E94B-AC18-9F7125D29B1F}">
      <dsp:nvSpPr>
        <dsp:cNvPr id="0" name=""/>
        <dsp:cNvSpPr/>
      </dsp:nvSpPr>
      <dsp:spPr>
        <a:xfrm>
          <a:off x="0" y="1155551"/>
          <a:ext cx="4951433" cy="1056839"/>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The GSR is a representative at local service meetings. Groups and their members rely on their GSRs to stay connected with other groups in an NA community and to the rest of NA. As one member put it: </a:t>
          </a:r>
        </a:p>
      </dsp:txBody>
      <dsp:txXfrm>
        <a:off x="51591" y="1207142"/>
        <a:ext cx="4848251" cy="953657"/>
      </dsp:txXfrm>
    </dsp:sp>
    <dsp:sp modelId="{E6DE43F0-0A7C-2B45-8F83-40FF824F7EF3}">
      <dsp:nvSpPr>
        <dsp:cNvPr id="0" name=""/>
        <dsp:cNvSpPr/>
      </dsp:nvSpPr>
      <dsp:spPr>
        <a:xfrm>
          <a:off x="0" y="2255590"/>
          <a:ext cx="4951433" cy="1056839"/>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solidFill>
                <a:schemeClr val="tx1"/>
              </a:solidFill>
            </a:rPr>
            <a:t>“For most newcomers in a meeting, NA will be as big or as small as the information the GSR provides to the group.” </a:t>
          </a:r>
          <a:endParaRPr lang="en-US" sz="1500" kern="1200">
            <a:solidFill>
              <a:schemeClr val="tx1"/>
            </a:solidFill>
          </a:endParaRPr>
        </a:p>
      </dsp:txBody>
      <dsp:txXfrm>
        <a:off x="51591" y="2307181"/>
        <a:ext cx="4848251" cy="953657"/>
      </dsp:txXfrm>
    </dsp:sp>
    <dsp:sp modelId="{66BAE4B9-1A21-3E48-A26A-DA537D1E5F68}">
      <dsp:nvSpPr>
        <dsp:cNvPr id="0" name=""/>
        <dsp:cNvSpPr/>
      </dsp:nvSpPr>
      <dsp:spPr>
        <a:xfrm>
          <a:off x="0" y="3355629"/>
          <a:ext cx="4951433" cy="1056839"/>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solidFill>
                <a:schemeClr val="tx1"/>
              </a:solidFill>
            </a:rPr>
            <a:t>The GSR will attend the ASC...</a:t>
          </a:r>
          <a:endParaRPr lang="en-US" sz="1500" kern="1200" dirty="0">
            <a:solidFill>
              <a:schemeClr val="tx1"/>
            </a:solidFill>
          </a:endParaRPr>
        </a:p>
      </dsp:txBody>
      <dsp:txXfrm>
        <a:off x="51591" y="3407220"/>
        <a:ext cx="4848251" cy="95365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88C17-6F0B-3C41-88B0-E4B692BCB54C}">
      <dsp:nvSpPr>
        <dsp:cNvPr id="0" name=""/>
        <dsp:cNvSpPr/>
      </dsp:nvSpPr>
      <dsp:spPr>
        <a:xfrm>
          <a:off x="0" y="0"/>
          <a:ext cx="5503984" cy="138729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The FDG consists of the Fellowship Development Leader, Co-Leader, Resource Coordinators: Information Technology, Corrections, Public Relations, and Hospitals &amp; Institutions.</a:t>
          </a:r>
        </a:p>
      </dsp:txBody>
      <dsp:txXfrm>
        <a:off x="67722" y="67722"/>
        <a:ext cx="5368540" cy="1251850"/>
      </dsp:txXfrm>
    </dsp:sp>
    <dsp:sp modelId="{5845A1DC-7E5F-2E49-A530-DD74BA1DB16E}">
      <dsp:nvSpPr>
        <dsp:cNvPr id="0" name=""/>
        <dsp:cNvSpPr/>
      </dsp:nvSpPr>
      <dsp:spPr>
        <a:xfrm>
          <a:off x="0" y="1664860"/>
          <a:ext cx="5503984" cy="1813541"/>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Fellowship Development meets on the Saturday of FRSC weekend. The FD Leader and Co-leader facilitate the Area Concerns, FD workgroups reports, and creation of new workgroups.</a:t>
          </a:r>
        </a:p>
      </dsp:txBody>
      <dsp:txXfrm>
        <a:off x="88530" y="1753390"/>
        <a:ext cx="5326924" cy="1636481"/>
      </dsp:txXfrm>
    </dsp:sp>
    <dsp:sp modelId="{C9AF31C3-614C-A546-9857-CB6DFC639D7A}">
      <dsp:nvSpPr>
        <dsp:cNvPr id="0" name=""/>
        <dsp:cNvSpPr/>
      </dsp:nvSpPr>
      <dsp:spPr>
        <a:xfrm>
          <a:off x="0" y="3563821"/>
          <a:ext cx="5503984" cy="1277309"/>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The FDG consists of the Fellowship Development Leader, Co-Leader, Resource Coordinators: Information Technology, Corrections, Public Relations, and Hospitals &amp; Institutions.</a:t>
          </a:r>
        </a:p>
      </dsp:txBody>
      <dsp:txXfrm>
        <a:off x="62353" y="3626174"/>
        <a:ext cx="5379278" cy="115260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88C17-6F0B-3C41-88B0-E4B692BCB54C}">
      <dsp:nvSpPr>
        <dsp:cNvPr id="0" name=""/>
        <dsp:cNvSpPr/>
      </dsp:nvSpPr>
      <dsp:spPr>
        <a:xfrm>
          <a:off x="0" y="0"/>
          <a:ext cx="5503984" cy="180156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The Admin Group consists of the Facilitator, Co-facilitator, FD Leader, Co-Leader, Regional Delegate, Alternate Delegate, Secretary, Alternate Secretary, Treasurer, Alternate Treasurer and FRHRP Leader.</a:t>
          </a:r>
        </a:p>
      </dsp:txBody>
      <dsp:txXfrm>
        <a:off x="87945" y="87945"/>
        <a:ext cx="5328094" cy="1625678"/>
      </dsp:txXfrm>
    </dsp:sp>
    <dsp:sp modelId="{5845A1DC-7E5F-2E49-A530-DD74BA1DB16E}">
      <dsp:nvSpPr>
        <dsp:cNvPr id="0" name=""/>
        <dsp:cNvSpPr/>
      </dsp:nvSpPr>
      <dsp:spPr>
        <a:xfrm>
          <a:off x="0" y="1990569"/>
          <a:ext cx="5503984" cy="1675139"/>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The Admin Group meets virtually on the 2</a:t>
          </a:r>
          <a:r>
            <a:rPr lang="en-US" sz="1600" kern="1200" baseline="30000" dirty="0">
              <a:solidFill>
                <a:schemeClr val="tx1"/>
              </a:solidFill>
            </a:rPr>
            <a:t>nd</a:t>
          </a:r>
          <a:r>
            <a:rPr lang="en-US" sz="1600" kern="1200" dirty="0">
              <a:solidFill>
                <a:schemeClr val="tx1"/>
              </a:solidFill>
            </a:rPr>
            <a:t> Tuesday of each month and as needed during FRSC weekends. Anyone is allowed to attend Admin meetings however, they will not have a voice or vote during the meeting process.</a:t>
          </a:r>
        </a:p>
      </dsp:txBody>
      <dsp:txXfrm>
        <a:off x="81774" y="2072343"/>
        <a:ext cx="5340436" cy="1511591"/>
      </dsp:txXfrm>
    </dsp:sp>
    <dsp:sp modelId="{C9AF31C3-614C-A546-9857-CB6DFC639D7A}">
      <dsp:nvSpPr>
        <dsp:cNvPr id="0" name=""/>
        <dsp:cNvSpPr/>
      </dsp:nvSpPr>
      <dsp:spPr>
        <a:xfrm>
          <a:off x="0" y="3753377"/>
          <a:ext cx="5503984" cy="117983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The Admin Group are elected by the body (RCM’s of the Region and are chosen to be leaders and mentors of the Florida Region. ANY admin member can be asked for help if needed.</a:t>
          </a:r>
        </a:p>
      </dsp:txBody>
      <dsp:txXfrm>
        <a:off x="57595" y="3810972"/>
        <a:ext cx="5388794" cy="106464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6303D-6506-3A4A-A856-A86367E376A3}">
      <dsp:nvSpPr>
        <dsp:cNvPr id="0" name=""/>
        <dsp:cNvSpPr/>
      </dsp:nvSpPr>
      <dsp:spPr>
        <a:xfrm>
          <a:off x="2377" y="97760"/>
          <a:ext cx="1886173" cy="113170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accent1">
                  <a:lumMod val="50000"/>
                </a:schemeClr>
              </a:solidFill>
            </a:rPr>
            <a:t>When and where the next RSC is meeting. </a:t>
          </a:r>
        </a:p>
      </dsp:txBody>
      <dsp:txXfrm>
        <a:off x="2377" y="97760"/>
        <a:ext cx="1886173" cy="1131703"/>
      </dsp:txXfrm>
    </dsp:sp>
    <dsp:sp modelId="{5D534B0E-02CB-0A40-9FC0-1B289435EBA1}">
      <dsp:nvSpPr>
        <dsp:cNvPr id="0" name=""/>
        <dsp:cNvSpPr/>
      </dsp:nvSpPr>
      <dsp:spPr>
        <a:xfrm>
          <a:off x="2077168" y="97760"/>
          <a:ext cx="1886173" cy="113170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accent1">
                  <a:lumMod val="50000"/>
                </a:schemeClr>
              </a:solidFill>
            </a:rPr>
            <a:t>How many RCMs were present. </a:t>
          </a:r>
        </a:p>
      </dsp:txBody>
      <dsp:txXfrm>
        <a:off x="2077168" y="97760"/>
        <a:ext cx="1886173" cy="1131703"/>
      </dsp:txXfrm>
    </dsp:sp>
    <dsp:sp modelId="{37B95CE9-14BE-7047-8330-54A5D96A1778}">
      <dsp:nvSpPr>
        <dsp:cNvPr id="0" name=""/>
        <dsp:cNvSpPr/>
      </dsp:nvSpPr>
      <dsp:spPr>
        <a:xfrm>
          <a:off x="4151958" y="97760"/>
          <a:ext cx="1886173" cy="113170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accent1">
                  <a:lumMod val="50000"/>
                </a:schemeClr>
              </a:solidFill>
            </a:rPr>
            <a:t>Open positions</a:t>
          </a:r>
          <a:r>
            <a:rPr lang="en-US" sz="1700" kern="1200" dirty="0"/>
            <a:t>.</a:t>
          </a:r>
        </a:p>
      </dsp:txBody>
      <dsp:txXfrm>
        <a:off x="4151958" y="97760"/>
        <a:ext cx="1886173" cy="1131703"/>
      </dsp:txXfrm>
    </dsp:sp>
    <dsp:sp modelId="{28193F42-6A9E-0646-9487-5CD715807A60}">
      <dsp:nvSpPr>
        <dsp:cNvPr id="0" name=""/>
        <dsp:cNvSpPr/>
      </dsp:nvSpPr>
      <dsp:spPr>
        <a:xfrm>
          <a:off x="6226749" y="97760"/>
          <a:ext cx="1886173" cy="1131703"/>
        </a:xfrm>
        <a:prstGeom prst="rect">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accent1">
                  <a:lumMod val="50000"/>
                </a:schemeClr>
              </a:solidFill>
            </a:rPr>
            <a:t>Upcoming activities, workshops or learning days. </a:t>
          </a:r>
        </a:p>
      </dsp:txBody>
      <dsp:txXfrm>
        <a:off x="6226749" y="97760"/>
        <a:ext cx="1886173" cy="1131703"/>
      </dsp:txXfrm>
    </dsp:sp>
    <dsp:sp modelId="{8145AEF6-1839-8649-B138-F5B6922535C4}">
      <dsp:nvSpPr>
        <dsp:cNvPr id="0" name=""/>
        <dsp:cNvSpPr/>
      </dsp:nvSpPr>
      <dsp:spPr>
        <a:xfrm>
          <a:off x="2377" y="1418081"/>
          <a:ext cx="1886173" cy="113170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accent1">
                  <a:lumMod val="50000"/>
                </a:schemeClr>
              </a:solidFill>
            </a:rPr>
            <a:t>Motions presented and passed.</a:t>
          </a:r>
        </a:p>
      </dsp:txBody>
      <dsp:txXfrm>
        <a:off x="2377" y="1418081"/>
        <a:ext cx="1886173" cy="1131703"/>
      </dsp:txXfrm>
    </dsp:sp>
    <dsp:sp modelId="{31650FF5-38CB-8F43-9DC5-CAC801C1AA8A}">
      <dsp:nvSpPr>
        <dsp:cNvPr id="0" name=""/>
        <dsp:cNvSpPr/>
      </dsp:nvSpPr>
      <dsp:spPr>
        <a:xfrm>
          <a:off x="2077168" y="1418081"/>
          <a:ext cx="1886173" cy="113170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accent1">
                  <a:lumMod val="50000"/>
                </a:schemeClr>
              </a:solidFill>
            </a:rPr>
            <a:t>Overview of Finances.</a:t>
          </a:r>
        </a:p>
      </dsp:txBody>
      <dsp:txXfrm>
        <a:off x="2077168" y="1418081"/>
        <a:ext cx="1886173" cy="1131703"/>
      </dsp:txXfrm>
    </dsp:sp>
    <dsp:sp modelId="{4DDC3616-9770-6D41-BF42-EC40F4AB4A07}">
      <dsp:nvSpPr>
        <dsp:cNvPr id="0" name=""/>
        <dsp:cNvSpPr/>
      </dsp:nvSpPr>
      <dsp:spPr>
        <a:xfrm>
          <a:off x="4226783" y="1409763"/>
          <a:ext cx="1886173" cy="113170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accent1">
                  <a:lumMod val="50000"/>
                </a:schemeClr>
              </a:solidFill>
            </a:rPr>
            <a:t>Subcommittee updates.</a:t>
          </a:r>
        </a:p>
      </dsp:txBody>
      <dsp:txXfrm>
        <a:off x="4226783" y="1409763"/>
        <a:ext cx="1886173" cy="1131703"/>
      </dsp:txXfrm>
    </dsp:sp>
    <dsp:sp modelId="{A8E4833E-B894-924C-BC7A-03A3395AAC62}">
      <dsp:nvSpPr>
        <dsp:cNvPr id="0" name=""/>
        <dsp:cNvSpPr/>
      </dsp:nvSpPr>
      <dsp:spPr>
        <a:xfrm>
          <a:off x="6226749" y="1418081"/>
          <a:ext cx="1886173" cy="113170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accent1">
                  <a:lumMod val="50000"/>
                </a:schemeClr>
              </a:solidFill>
            </a:rPr>
            <a:t>Key highlights from Delegate Team Report. </a:t>
          </a:r>
        </a:p>
      </dsp:txBody>
      <dsp:txXfrm>
        <a:off x="6226749" y="1418081"/>
        <a:ext cx="1886173" cy="113170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45B1A-4847-484D-ACE0-AAFC85601EAC}">
      <dsp:nvSpPr>
        <dsp:cNvPr id="0" name=""/>
        <dsp:cNvSpPr/>
      </dsp:nvSpPr>
      <dsp:spPr>
        <a:xfrm>
          <a:off x="0" y="21427"/>
          <a:ext cx="9003323" cy="3931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Create</a:t>
          </a:r>
        </a:p>
      </dsp:txBody>
      <dsp:txXfrm>
        <a:off x="19191" y="40618"/>
        <a:ext cx="8964941" cy="354738"/>
      </dsp:txXfrm>
    </dsp:sp>
    <dsp:sp modelId="{72FBEED8-573F-8E40-9C27-8DED74A68478}">
      <dsp:nvSpPr>
        <dsp:cNvPr id="0" name=""/>
        <dsp:cNvSpPr/>
      </dsp:nvSpPr>
      <dsp:spPr>
        <a:xfrm>
          <a:off x="0" y="414547"/>
          <a:ext cx="9003323" cy="662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856"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kern="1200" dirty="0"/>
            <a:t>Create 2 reports: Summarized &amp; Detailed Version </a:t>
          </a:r>
        </a:p>
        <a:p>
          <a:pPr marL="228600" lvl="2" indent="-114300" algn="l" defTabSz="577850">
            <a:lnSpc>
              <a:spcPct val="90000"/>
            </a:lnSpc>
            <a:spcBef>
              <a:spcPct val="0"/>
            </a:spcBef>
            <a:spcAft>
              <a:spcPct val="20000"/>
            </a:spcAft>
            <a:buChar char="•"/>
          </a:pPr>
          <a:r>
            <a:rPr lang="en-US" sz="1300" kern="1200"/>
            <a:t>Give summarized version at Area</a:t>
          </a:r>
        </a:p>
        <a:p>
          <a:pPr marL="228600" lvl="2" indent="-114300" algn="l" defTabSz="577850">
            <a:lnSpc>
              <a:spcPct val="90000"/>
            </a:lnSpc>
            <a:spcBef>
              <a:spcPct val="0"/>
            </a:spcBef>
            <a:spcAft>
              <a:spcPct val="20000"/>
            </a:spcAft>
            <a:buChar char="•"/>
          </a:pPr>
          <a:r>
            <a:rPr lang="en-US" sz="1300" kern="1200"/>
            <a:t>Attached detailed version to the RCM report being sent out with the minutes and inform members of where they will be</a:t>
          </a:r>
        </a:p>
      </dsp:txBody>
      <dsp:txXfrm>
        <a:off x="0" y="414547"/>
        <a:ext cx="9003323" cy="662917"/>
      </dsp:txXfrm>
    </dsp:sp>
    <dsp:sp modelId="{EAB70889-EA27-DE49-83E8-53379C23B4A8}">
      <dsp:nvSpPr>
        <dsp:cNvPr id="0" name=""/>
        <dsp:cNvSpPr/>
      </dsp:nvSpPr>
      <dsp:spPr>
        <a:xfrm>
          <a:off x="0" y="1077465"/>
          <a:ext cx="9003323" cy="39312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Avoid</a:t>
          </a:r>
        </a:p>
      </dsp:txBody>
      <dsp:txXfrm>
        <a:off x="19191" y="1096656"/>
        <a:ext cx="8964941" cy="354738"/>
      </dsp:txXfrm>
    </dsp:sp>
    <dsp:sp modelId="{460E222B-5402-0A43-94D0-200CBB74FD06}">
      <dsp:nvSpPr>
        <dsp:cNvPr id="0" name=""/>
        <dsp:cNvSpPr/>
      </dsp:nvSpPr>
      <dsp:spPr>
        <a:xfrm>
          <a:off x="0" y="1470585"/>
          <a:ext cx="9003323"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856"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kern="1200"/>
            <a:t>Avoid information overload in the summarized report</a:t>
          </a:r>
        </a:p>
      </dsp:txBody>
      <dsp:txXfrm>
        <a:off x="0" y="1470585"/>
        <a:ext cx="9003323" cy="347760"/>
      </dsp:txXfrm>
    </dsp:sp>
    <dsp:sp modelId="{2A5B8D63-6428-EF40-9BFC-AC003C334DEE}">
      <dsp:nvSpPr>
        <dsp:cNvPr id="0" name=""/>
        <dsp:cNvSpPr/>
      </dsp:nvSpPr>
      <dsp:spPr>
        <a:xfrm>
          <a:off x="0" y="1818345"/>
          <a:ext cx="9003323" cy="39312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Utilize</a:t>
          </a:r>
        </a:p>
      </dsp:txBody>
      <dsp:txXfrm>
        <a:off x="19191" y="1837536"/>
        <a:ext cx="8964941" cy="354738"/>
      </dsp:txXfrm>
    </dsp:sp>
    <dsp:sp modelId="{CF4DBD6B-ACCD-EB45-82E0-B7B802D0E13E}">
      <dsp:nvSpPr>
        <dsp:cNvPr id="0" name=""/>
        <dsp:cNvSpPr/>
      </dsp:nvSpPr>
      <dsp:spPr>
        <a:xfrm>
          <a:off x="0" y="2211465"/>
          <a:ext cx="9003323"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856"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kern="1200"/>
            <a:t>Utilize bullet points and color to help the information be accessible and attractive</a:t>
          </a:r>
        </a:p>
      </dsp:txBody>
      <dsp:txXfrm>
        <a:off x="0" y="2211465"/>
        <a:ext cx="9003323" cy="347760"/>
      </dsp:txXfrm>
    </dsp:sp>
    <dsp:sp modelId="{12332F4B-5759-A84F-AF67-5AE885301705}">
      <dsp:nvSpPr>
        <dsp:cNvPr id="0" name=""/>
        <dsp:cNvSpPr/>
      </dsp:nvSpPr>
      <dsp:spPr>
        <a:xfrm>
          <a:off x="0" y="2559225"/>
          <a:ext cx="9003323" cy="39312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Keep</a:t>
          </a:r>
        </a:p>
      </dsp:txBody>
      <dsp:txXfrm>
        <a:off x="19191" y="2578416"/>
        <a:ext cx="8964941" cy="354738"/>
      </dsp:txXfrm>
    </dsp:sp>
    <dsp:sp modelId="{80463EED-FB50-FE4B-B8CF-7F6BD05E6B40}">
      <dsp:nvSpPr>
        <dsp:cNvPr id="0" name=""/>
        <dsp:cNvSpPr/>
      </dsp:nvSpPr>
      <dsp:spPr>
        <a:xfrm>
          <a:off x="0" y="2952345"/>
          <a:ext cx="9003323"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856"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kern="1200"/>
            <a:t>Keep information objective vs. subjective </a:t>
          </a:r>
        </a:p>
      </dsp:txBody>
      <dsp:txXfrm>
        <a:off x="0" y="2952345"/>
        <a:ext cx="9003323" cy="347760"/>
      </dsp:txXfrm>
    </dsp:sp>
    <dsp:sp modelId="{F45FEE7F-129A-BF41-8CA8-5A550D5AF4FD}">
      <dsp:nvSpPr>
        <dsp:cNvPr id="0" name=""/>
        <dsp:cNvSpPr/>
      </dsp:nvSpPr>
      <dsp:spPr>
        <a:xfrm>
          <a:off x="0" y="3300105"/>
          <a:ext cx="9003323" cy="39312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Make</a:t>
          </a:r>
        </a:p>
      </dsp:txBody>
      <dsp:txXfrm>
        <a:off x="19191" y="3319296"/>
        <a:ext cx="8964941" cy="354738"/>
      </dsp:txXfrm>
    </dsp:sp>
    <dsp:sp modelId="{68CF237B-984C-1940-8C1B-0C355E61B23C}">
      <dsp:nvSpPr>
        <dsp:cNvPr id="0" name=""/>
        <dsp:cNvSpPr/>
      </dsp:nvSpPr>
      <dsp:spPr>
        <a:xfrm>
          <a:off x="0" y="3693225"/>
          <a:ext cx="9003323"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856"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kern="1200"/>
            <a:t>Make sure reported information is consistent  (f including Anniversaries, include ALL anniversaries </a:t>
          </a:r>
          <a:endParaRPr lang="en-US" sz="1300" kern="1200" dirty="0"/>
        </a:p>
      </dsp:txBody>
      <dsp:txXfrm>
        <a:off x="0" y="3693225"/>
        <a:ext cx="9003323" cy="34776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BE2A4-2AC1-406F-80FE-A10BE47A470A}">
      <dsp:nvSpPr>
        <dsp:cNvPr id="0" name=""/>
        <dsp:cNvSpPr/>
      </dsp:nvSpPr>
      <dsp:spPr>
        <a:xfrm>
          <a:off x="0" y="498"/>
          <a:ext cx="4717669" cy="116708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E45228-EF48-47E4-9D17-548BE7ED3CEA}">
      <dsp:nvSpPr>
        <dsp:cNvPr id="0" name=""/>
        <dsp:cNvSpPr/>
      </dsp:nvSpPr>
      <dsp:spPr>
        <a:xfrm>
          <a:off x="353044" y="263093"/>
          <a:ext cx="641898" cy="6418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FDE597-71BA-4362-B976-F70473E4A67A}">
      <dsp:nvSpPr>
        <dsp:cNvPr id="0" name=""/>
        <dsp:cNvSpPr/>
      </dsp:nvSpPr>
      <dsp:spPr>
        <a:xfrm>
          <a:off x="1347987" y="498"/>
          <a:ext cx="3369681" cy="1167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517" tIns="123517" rIns="123517" bIns="123517" numCol="1" spcCol="1270" anchor="ctr" anchorCtr="0">
          <a:noAutofit/>
        </a:bodyPr>
        <a:lstStyle/>
        <a:p>
          <a:pPr marL="0" lvl="0" indent="0" algn="l" defTabSz="800100">
            <a:lnSpc>
              <a:spcPct val="90000"/>
            </a:lnSpc>
            <a:spcBef>
              <a:spcPct val="0"/>
            </a:spcBef>
            <a:spcAft>
              <a:spcPct val="35000"/>
            </a:spcAft>
            <a:buNone/>
          </a:pPr>
          <a:r>
            <a:rPr lang="en-US" sz="1800" kern="1200"/>
            <a:t>Members vary in experience level - beware of use of Abbreviations and Acronyms.</a:t>
          </a:r>
        </a:p>
      </dsp:txBody>
      <dsp:txXfrm>
        <a:off x="1347987" y="498"/>
        <a:ext cx="3369681" cy="1167088"/>
      </dsp:txXfrm>
    </dsp:sp>
    <dsp:sp modelId="{F465BDC6-142E-4E99-BF14-FD203076C11D}">
      <dsp:nvSpPr>
        <dsp:cNvPr id="0" name=""/>
        <dsp:cNvSpPr/>
      </dsp:nvSpPr>
      <dsp:spPr>
        <a:xfrm>
          <a:off x="0" y="1459360"/>
          <a:ext cx="4717669" cy="116708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6A98FB-E636-420F-ABF5-AD16FCF8B054}">
      <dsp:nvSpPr>
        <dsp:cNvPr id="0" name=""/>
        <dsp:cNvSpPr/>
      </dsp:nvSpPr>
      <dsp:spPr>
        <a:xfrm>
          <a:off x="353044" y="1721955"/>
          <a:ext cx="641898" cy="6418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659206-7FD6-42BA-A3BA-BCB2D27479C8}">
      <dsp:nvSpPr>
        <dsp:cNvPr id="0" name=""/>
        <dsp:cNvSpPr/>
      </dsp:nvSpPr>
      <dsp:spPr>
        <a:xfrm>
          <a:off x="1347987" y="1459360"/>
          <a:ext cx="3369681" cy="1167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517" tIns="123517" rIns="123517" bIns="123517" numCol="1" spcCol="1270" anchor="ctr" anchorCtr="0">
          <a:noAutofit/>
        </a:bodyPr>
        <a:lstStyle/>
        <a:p>
          <a:pPr marL="0" lvl="0" indent="0" algn="l" defTabSz="800100">
            <a:lnSpc>
              <a:spcPct val="90000"/>
            </a:lnSpc>
            <a:spcBef>
              <a:spcPct val="0"/>
            </a:spcBef>
            <a:spcAft>
              <a:spcPct val="35000"/>
            </a:spcAft>
            <a:buNone/>
          </a:pPr>
          <a:r>
            <a:rPr lang="en-US" sz="1800" kern="1200"/>
            <a:t>There are a lot of people living without high speed internet and a lack of access to technology. </a:t>
          </a:r>
        </a:p>
      </dsp:txBody>
      <dsp:txXfrm>
        <a:off x="1347987" y="1459360"/>
        <a:ext cx="3369681" cy="1167088"/>
      </dsp:txXfrm>
    </dsp:sp>
    <dsp:sp modelId="{E385DF54-AA69-4880-A027-11BF7A11BE78}">
      <dsp:nvSpPr>
        <dsp:cNvPr id="0" name=""/>
        <dsp:cNvSpPr/>
      </dsp:nvSpPr>
      <dsp:spPr>
        <a:xfrm>
          <a:off x="0" y="2918221"/>
          <a:ext cx="4717669" cy="116708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2EF0D2-BE16-4A73-82F1-DB3AFD972EAE}">
      <dsp:nvSpPr>
        <dsp:cNvPr id="0" name=""/>
        <dsp:cNvSpPr/>
      </dsp:nvSpPr>
      <dsp:spPr>
        <a:xfrm>
          <a:off x="353044" y="3180816"/>
          <a:ext cx="641898" cy="6418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9A3154-812C-4A29-B292-2BFA9B2666C6}">
      <dsp:nvSpPr>
        <dsp:cNvPr id="0" name=""/>
        <dsp:cNvSpPr/>
      </dsp:nvSpPr>
      <dsp:spPr>
        <a:xfrm>
          <a:off x="1347987" y="2918221"/>
          <a:ext cx="3369681" cy="1167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517" tIns="123517" rIns="123517" bIns="123517" numCol="1" spcCol="1270" anchor="ctr" anchorCtr="0">
          <a:noAutofit/>
        </a:bodyPr>
        <a:lstStyle/>
        <a:p>
          <a:pPr marL="0" lvl="0" indent="0" algn="l" defTabSz="800100">
            <a:lnSpc>
              <a:spcPct val="90000"/>
            </a:lnSpc>
            <a:spcBef>
              <a:spcPct val="0"/>
            </a:spcBef>
            <a:spcAft>
              <a:spcPct val="35000"/>
            </a:spcAft>
            <a:buNone/>
          </a:pPr>
          <a:r>
            <a:rPr lang="en-US" sz="1800" kern="1200"/>
            <a:t>If possible, bring hard copies of flyers to the ASC and/or RSC. </a:t>
          </a:r>
        </a:p>
      </dsp:txBody>
      <dsp:txXfrm>
        <a:off x="1347987" y="2918221"/>
        <a:ext cx="3369681" cy="116708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AF3ED6-FE10-BC4D-8828-01081944A234}">
      <dsp:nvSpPr>
        <dsp:cNvPr id="0" name=""/>
        <dsp:cNvSpPr/>
      </dsp:nvSpPr>
      <dsp:spPr>
        <a:xfrm>
          <a:off x="990" y="36266"/>
          <a:ext cx="3477136" cy="220798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9C1793B-6292-B748-9876-48EC35387C7E}">
      <dsp:nvSpPr>
        <dsp:cNvPr id="0" name=""/>
        <dsp:cNvSpPr/>
      </dsp:nvSpPr>
      <dsp:spPr>
        <a:xfrm>
          <a:off x="387339" y="403297"/>
          <a:ext cx="3477136" cy="220798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Would anyone like to share an experience where they mentored someone? </a:t>
          </a:r>
        </a:p>
      </dsp:txBody>
      <dsp:txXfrm>
        <a:off x="452009" y="467967"/>
        <a:ext cx="3347796" cy="2078641"/>
      </dsp:txXfrm>
    </dsp:sp>
    <dsp:sp modelId="{5D81E25C-BA16-0140-9725-CEEEA90865F7}">
      <dsp:nvSpPr>
        <dsp:cNvPr id="0" name=""/>
        <dsp:cNvSpPr/>
      </dsp:nvSpPr>
      <dsp:spPr>
        <a:xfrm>
          <a:off x="4250824" y="36266"/>
          <a:ext cx="3477136" cy="220798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89D015C-6E8B-5344-919B-49FAC0A68411}">
      <dsp:nvSpPr>
        <dsp:cNvPr id="0" name=""/>
        <dsp:cNvSpPr/>
      </dsp:nvSpPr>
      <dsp:spPr>
        <a:xfrm>
          <a:off x="4637172" y="403297"/>
          <a:ext cx="3477136" cy="220798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Would anyone like to share an experience where they were mentored? </a:t>
          </a:r>
        </a:p>
      </dsp:txBody>
      <dsp:txXfrm>
        <a:off x="4701842" y="467967"/>
        <a:ext cx="3347796" cy="20786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7AC69-1CB6-BF4A-8A77-49F86B613300}">
      <dsp:nvSpPr>
        <dsp:cNvPr id="0" name=""/>
        <dsp:cNvSpPr/>
      </dsp:nvSpPr>
      <dsp:spPr>
        <a:xfrm>
          <a:off x="0" y="95456"/>
          <a:ext cx="5227092" cy="106287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solidFill>
                <a:schemeClr val="tx1"/>
              </a:solidFill>
            </a:rPr>
            <a:t>The ASC is the primary means by which the services of a local NA community are administered. </a:t>
          </a:r>
        </a:p>
      </dsp:txBody>
      <dsp:txXfrm>
        <a:off x="51885" y="147341"/>
        <a:ext cx="5123322" cy="959101"/>
      </dsp:txXfrm>
    </dsp:sp>
    <dsp:sp modelId="{46345FF9-41DD-D949-912B-1DB14F3DC3DF}">
      <dsp:nvSpPr>
        <dsp:cNvPr id="0" name=""/>
        <dsp:cNvSpPr/>
      </dsp:nvSpPr>
      <dsp:spPr>
        <a:xfrm>
          <a:off x="0" y="1201528"/>
          <a:ext cx="5227092" cy="1062871"/>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solidFill>
                <a:schemeClr val="tx1"/>
              </a:solidFill>
            </a:rPr>
            <a:t>The ASC is composed of group service representatives, administrative officers (chairperson, vice chairperson, secretary, treasurer), subcommittee chairpersons, and the area's regional committee members. </a:t>
          </a:r>
        </a:p>
      </dsp:txBody>
      <dsp:txXfrm>
        <a:off x="51885" y="1253413"/>
        <a:ext cx="5123322" cy="959101"/>
      </dsp:txXfrm>
    </dsp:sp>
    <dsp:sp modelId="{F6243ED3-BD01-A340-A20D-296B2FDCE369}">
      <dsp:nvSpPr>
        <dsp:cNvPr id="0" name=""/>
        <dsp:cNvSpPr/>
      </dsp:nvSpPr>
      <dsp:spPr>
        <a:xfrm>
          <a:off x="0" y="2307599"/>
          <a:ext cx="5227092" cy="1062871"/>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solidFill>
                <a:schemeClr val="tx1"/>
              </a:solidFill>
            </a:rPr>
            <a:t>The ASC  elects its own officers, subcommittee chairpersons, and RCMs. </a:t>
          </a:r>
        </a:p>
      </dsp:txBody>
      <dsp:txXfrm>
        <a:off x="51885" y="2359484"/>
        <a:ext cx="5123322" cy="959101"/>
      </dsp:txXfrm>
    </dsp:sp>
    <dsp:sp modelId="{4183BCC1-CE75-DC4F-BC6B-87D3D9499895}">
      <dsp:nvSpPr>
        <dsp:cNvPr id="0" name=""/>
        <dsp:cNvSpPr/>
      </dsp:nvSpPr>
      <dsp:spPr>
        <a:xfrm>
          <a:off x="0" y="3413671"/>
          <a:ext cx="5227092" cy="1062871"/>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solidFill>
                <a:schemeClr val="tx1"/>
              </a:solidFill>
            </a:rPr>
            <a:t>A RCM is elected at the ASC and asked to attend the RSC...</a:t>
          </a:r>
          <a:endParaRPr lang="en-US" sz="1500" kern="1200">
            <a:solidFill>
              <a:schemeClr val="tx1"/>
            </a:solidFill>
          </a:endParaRPr>
        </a:p>
      </dsp:txBody>
      <dsp:txXfrm>
        <a:off x="51885" y="3465556"/>
        <a:ext cx="5123322" cy="9591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2173A-3718-D949-898D-B48BDED27B40}">
      <dsp:nvSpPr>
        <dsp:cNvPr id="0" name=""/>
        <dsp:cNvSpPr/>
      </dsp:nvSpPr>
      <dsp:spPr>
        <a:xfrm>
          <a:off x="0" y="3071"/>
          <a:ext cx="5254388" cy="113329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tx1"/>
              </a:solidFill>
            </a:rPr>
            <a:t>Service body consisting of ASCs and/or other types of local service bodies. RSC exists to pool the experience and resources of the areas and groups it serves. </a:t>
          </a:r>
        </a:p>
      </dsp:txBody>
      <dsp:txXfrm>
        <a:off x="55323" y="58394"/>
        <a:ext cx="5143742" cy="1022645"/>
      </dsp:txXfrm>
    </dsp:sp>
    <dsp:sp modelId="{A53414D6-C269-AF4C-A212-33CEA692ED56}">
      <dsp:nvSpPr>
        <dsp:cNvPr id="0" name=""/>
        <dsp:cNvSpPr/>
      </dsp:nvSpPr>
      <dsp:spPr>
        <a:xfrm>
          <a:off x="0" y="1188203"/>
          <a:ext cx="5254388" cy="1133291"/>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tx1"/>
              </a:solidFill>
            </a:rPr>
            <a:t>RSC is composed of regional committee members (RCMs) elected by the region’s member-areas. The RCMs elect regional subcommittee chairs and administrative positions from the service body. </a:t>
          </a:r>
        </a:p>
      </dsp:txBody>
      <dsp:txXfrm>
        <a:off x="55323" y="1243526"/>
        <a:ext cx="5143742" cy="1022645"/>
      </dsp:txXfrm>
    </dsp:sp>
    <dsp:sp modelId="{D2BA273B-0B09-274D-B97B-01BE3F18D41A}">
      <dsp:nvSpPr>
        <dsp:cNvPr id="0" name=""/>
        <dsp:cNvSpPr/>
      </dsp:nvSpPr>
      <dsp:spPr>
        <a:xfrm>
          <a:off x="0" y="2373334"/>
          <a:ext cx="5254388" cy="1133291"/>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RSCs may also organize regional assemblies at which a wide range of service matters are discussed and workshopped </a:t>
          </a:r>
        </a:p>
      </dsp:txBody>
      <dsp:txXfrm>
        <a:off x="55323" y="2428657"/>
        <a:ext cx="5143742" cy="1022645"/>
      </dsp:txXfrm>
    </dsp:sp>
    <dsp:sp modelId="{B24D971C-125A-4445-B560-B60C147E86BA}">
      <dsp:nvSpPr>
        <dsp:cNvPr id="0" name=""/>
        <dsp:cNvSpPr/>
      </dsp:nvSpPr>
      <dsp:spPr>
        <a:xfrm>
          <a:off x="0" y="3558465"/>
          <a:ext cx="5254388" cy="1133291"/>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tx1"/>
              </a:solidFill>
            </a:rPr>
            <a:t>RSCs elect an RD/AD ...</a:t>
          </a:r>
          <a:endParaRPr lang="en-US" sz="1600" kern="1200">
            <a:solidFill>
              <a:schemeClr val="tx1"/>
            </a:solidFill>
          </a:endParaRPr>
        </a:p>
      </dsp:txBody>
      <dsp:txXfrm>
        <a:off x="55323" y="3613788"/>
        <a:ext cx="5143742" cy="10226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52F9D-8730-A34F-A121-D8C3F6D66FED}">
      <dsp:nvSpPr>
        <dsp:cNvPr id="0" name=""/>
        <dsp:cNvSpPr/>
      </dsp:nvSpPr>
      <dsp:spPr>
        <a:xfrm>
          <a:off x="0" y="342"/>
          <a:ext cx="5404512" cy="78949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solidFill>
                <a:schemeClr val="tx1"/>
              </a:solidFill>
            </a:rPr>
            <a:t>The RD works closely with the Region’s  AD.</a:t>
          </a:r>
        </a:p>
      </dsp:txBody>
      <dsp:txXfrm>
        <a:off x="38540" y="38882"/>
        <a:ext cx="5327432" cy="712411"/>
      </dsp:txXfrm>
    </dsp:sp>
    <dsp:sp modelId="{DE9470CA-2334-5549-B24B-CDA614A35249}">
      <dsp:nvSpPr>
        <dsp:cNvPr id="0" name=""/>
        <dsp:cNvSpPr/>
      </dsp:nvSpPr>
      <dsp:spPr>
        <a:xfrm>
          <a:off x="0" y="803109"/>
          <a:ext cx="5404512" cy="789491"/>
        </a:xfrm>
        <a:prstGeom prst="roundRect">
          <a:avLst/>
        </a:prstGeom>
        <a:gradFill rotWithShape="0">
          <a:gsLst>
            <a:gs pos="0">
              <a:schemeClr val="accent2">
                <a:hueOff val="-291073"/>
                <a:satOff val="-16786"/>
                <a:lumOff val="1726"/>
                <a:alphaOff val="0"/>
                <a:satMod val="103000"/>
                <a:lumMod val="102000"/>
                <a:tint val="94000"/>
              </a:schemeClr>
            </a:gs>
            <a:gs pos="50000">
              <a:schemeClr val="accent2">
                <a:hueOff val="-291073"/>
                <a:satOff val="-16786"/>
                <a:lumOff val="1726"/>
                <a:alphaOff val="0"/>
                <a:satMod val="110000"/>
                <a:lumMod val="100000"/>
                <a:shade val="100000"/>
              </a:schemeClr>
            </a:gs>
            <a:gs pos="100000">
              <a:schemeClr val="accent2">
                <a:hueOff val="-291073"/>
                <a:satOff val="-16786"/>
                <a:lumOff val="172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solidFill>
                <a:schemeClr val="tx1"/>
              </a:solidFill>
            </a:rPr>
            <a:t>Like the RD, the AD is a full participant in the regional service committee. </a:t>
          </a:r>
        </a:p>
      </dsp:txBody>
      <dsp:txXfrm>
        <a:off x="38540" y="841649"/>
        <a:ext cx="5327432" cy="712411"/>
      </dsp:txXfrm>
    </dsp:sp>
    <dsp:sp modelId="{947B1CA5-A68C-0249-A969-20DD5B184586}">
      <dsp:nvSpPr>
        <dsp:cNvPr id="0" name=""/>
        <dsp:cNvSpPr/>
      </dsp:nvSpPr>
      <dsp:spPr>
        <a:xfrm>
          <a:off x="0" y="1605876"/>
          <a:ext cx="5404512" cy="789491"/>
        </a:xfrm>
        <a:prstGeom prst="roundRect">
          <a:avLst/>
        </a:prstGeom>
        <a:gradFill rotWithShape="0">
          <a:gsLst>
            <a:gs pos="0">
              <a:schemeClr val="accent2">
                <a:hueOff val="-582145"/>
                <a:satOff val="-33571"/>
                <a:lumOff val="3451"/>
                <a:alphaOff val="0"/>
                <a:satMod val="103000"/>
                <a:lumMod val="102000"/>
                <a:tint val="94000"/>
              </a:schemeClr>
            </a:gs>
            <a:gs pos="50000">
              <a:schemeClr val="accent2">
                <a:hueOff val="-582145"/>
                <a:satOff val="-33571"/>
                <a:lumOff val="3451"/>
                <a:alphaOff val="0"/>
                <a:satMod val="110000"/>
                <a:lumMod val="100000"/>
                <a:shade val="100000"/>
              </a:schemeClr>
            </a:gs>
            <a:gs pos="100000">
              <a:schemeClr val="accent2">
                <a:hueOff val="-582145"/>
                <a:satOff val="-33571"/>
                <a:lumOff val="345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solidFill>
                <a:schemeClr val="tx1"/>
              </a:solidFill>
            </a:rPr>
            <a:t>The RD often consults with the AD asking for different perspectives on world service affairs and seeking to involve the alternate in helping to carry the workload. </a:t>
          </a:r>
        </a:p>
      </dsp:txBody>
      <dsp:txXfrm>
        <a:off x="38540" y="1644416"/>
        <a:ext cx="5327432" cy="712411"/>
      </dsp:txXfrm>
    </dsp:sp>
    <dsp:sp modelId="{54768979-1DED-FA44-8785-C0295AB594E7}">
      <dsp:nvSpPr>
        <dsp:cNvPr id="0" name=""/>
        <dsp:cNvSpPr/>
      </dsp:nvSpPr>
      <dsp:spPr>
        <a:xfrm>
          <a:off x="0" y="2408643"/>
          <a:ext cx="5404512" cy="789491"/>
        </a:xfrm>
        <a:prstGeom prst="roundRect">
          <a:avLst/>
        </a:prstGeom>
        <a:gradFill rotWithShape="0">
          <a:gsLst>
            <a:gs pos="0">
              <a:schemeClr val="accent2">
                <a:hueOff val="-873218"/>
                <a:satOff val="-50357"/>
                <a:lumOff val="5177"/>
                <a:alphaOff val="0"/>
                <a:satMod val="103000"/>
                <a:lumMod val="102000"/>
                <a:tint val="94000"/>
              </a:schemeClr>
            </a:gs>
            <a:gs pos="50000">
              <a:schemeClr val="accent2">
                <a:hueOff val="-873218"/>
                <a:satOff val="-50357"/>
                <a:lumOff val="5177"/>
                <a:alphaOff val="0"/>
                <a:satMod val="110000"/>
                <a:lumMod val="100000"/>
                <a:shade val="100000"/>
              </a:schemeClr>
            </a:gs>
            <a:gs pos="100000">
              <a:schemeClr val="accent2">
                <a:hueOff val="-873218"/>
                <a:satOff val="-50357"/>
                <a:lumOff val="517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solidFill>
                <a:schemeClr val="tx1"/>
              </a:solidFill>
            </a:rPr>
            <a:t>The AD is welcome to attend the meeting of the World Service Conference in the company of their delegates; however, each region is recognized as one participant in any session of the World Service Conference. </a:t>
          </a:r>
        </a:p>
      </dsp:txBody>
      <dsp:txXfrm>
        <a:off x="38540" y="2447183"/>
        <a:ext cx="5327432" cy="712411"/>
      </dsp:txXfrm>
    </dsp:sp>
    <dsp:sp modelId="{4F10AE6C-E0BE-0544-AE43-F1B079B11EBF}">
      <dsp:nvSpPr>
        <dsp:cNvPr id="0" name=""/>
        <dsp:cNvSpPr/>
      </dsp:nvSpPr>
      <dsp:spPr>
        <a:xfrm>
          <a:off x="0" y="3211410"/>
          <a:ext cx="5404512" cy="789491"/>
        </a:xfrm>
        <a:prstGeom prst="roundRect">
          <a:avLst/>
        </a:prstGeom>
        <a:gradFill rotWithShape="0">
          <a:gsLst>
            <a:gs pos="0">
              <a:schemeClr val="accent2">
                <a:hueOff val="-1164290"/>
                <a:satOff val="-67142"/>
                <a:lumOff val="6902"/>
                <a:alphaOff val="0"/>
                <a:satMod val="103000"/>
                <a:lumMod val="102000"/>
                <a:tint val="94000"/>
              </a:schemeClr>
            </a:gs>
            <a:gs pos="50000">
              <a:schemeClr val="accent2">
                <a:hueOff val="-1164290"/>
                <a:satOff val="-67142"/>
                <a:lumOff val="6902"/>
                <a:alphaOff val="0"/>
                <a:satMod val="110000"/>
                <a:lumMod val="100000"/>
                <a:shade val="100000"/>
              </a:schemeClr>
            </a:gs>
            <a:gs pos="100000">
              <a:schemeClr val="accent2">
                <a:hueOff val="-1164290"/>
                <a:satOff val="-67142"/>
                <a:lumOff val="69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solidFill>
                <a:schemeClr val="tx1"/>
              </a:solidFill>
            </a:rPr>
            <a:t>Seating on the floor of the Conference for each seated region is limited to two—one delegate and one alternate per region. The alternate regional delegate may also participate in the Conference participants web meetings, either with or without their RD present. </a:t>
          </a:r>
        </a:p>
      </dsp:txBody>
      <dsp:txXfrm>
        <a:off x="38540" y="3249950"/>
        <a:ext cx="5327432" cy="712411"/>
      </dsp:txXfrm>
    </dsp:sp>
    <dsp:sp modelId="{11EA1FD5-18A9-F442-919A-38A6466ED9BC}">
      <dsp:nvSpPr>
        <dsp:cNvPr id="0" name=""/>
        <dsp:cNvSpPr/>
      </dsp:nvSpPr>
      <dsp:spPr>
        <a:xfrm>
          <a:off x="0" y="4014177"/>
          <a:ext cx="5404512" cy="789491"/>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a:solidFill>
                <a:schemeClr val="tx1"/>
              </a:solidFill>
            </a:rPr>
            <a:t>Sometimes referred to as “the Delegate Team” the RD/AD are asked to attend the Zonal Forums...</a:t>
          </a:r>
          <a:endParaRPr lang="en-US" sz="1200" kern="1200">
            <a:solidFill>
              <a:schemeClr val="tx1"/>
            </a:solidFill>
          </a:endParaRPr>
        </a:p>
      </dsp:txBody>
      <dsp:txXfrm>
        <a:off x="38540" y="4052717"/>
        <a:ext cx="5327432" cy="7124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CB0CC-E90E-C94E-8ABC-EC549665977E}">
      <dsp:nvSpPr>
        <dsp:cNvPr id="0" name=""/>
        <dsp:cNvSpPr/>
      </dsp:nvSpPr>
      <dsp:spPr>
        <a:xfrm>
          <a:off x="0" y="566381"/>
          <a:ext cx="5295331" cy="8798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tx1"/>
              </a:solidFill>
            </a:rPr>
            <a:t>Zonal forums are service-oriented sharing and/or business sessions that provide the means by which NA communities can communicate, cooperate, and grow with one another. </a:t>
          </a:r>
        </a:p>
      </dsp:txBody>
      <dsp:txXfrm>
        <a:off x="42950" y="609331"/>
        <a:ext cx="5209431" cy="793940"/>
      </dsp:txXfrm>
    </dsp:sp>
    <dsp:sp modelId="{857BA385-942C-7849-84F3-5B34C0BA0E14}">
      <dsp:nvSpPr>
        <dsp:cNvPr id="0" name=""/>
        <dsp:cNvSpPr/>
      </dsp:nvSpPr>
      <dsp:spPr>
        <a:xfrm>
          <a:off x="0" y="1492302"/>
          <a:ext cx="5295331" cy="879840"/>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tx1"/>
              </a:solidFill>
            </a:rPr>
            <a:t>World Services and zonal forums interact in many ways. Zonal forums are encouraged to provide written reports to the WSC </a:t>
          </a:r>
        </a:p>
      </dsp:txBody>
      <dsp:txXfrm>
        <a:off x="42950" y="1535252"/>
        <a:ext cx="5209431" cy="793940"/>
      </dsp:txXfrm>
    </dsp:sp>
    <dsp:sp modelId="{7EBBC650-8DD9-7849-B761-8D4E9D38AB12}">
      <dsp:nvSpPr>
        <dsp:cNvPr id="0" name=""/>
        <dsp:cNvSpPr/>
      </dsp:nvSpPr>
      <dsp:spPr>
        <a:xfrm>
          <a:off x="0" y="2418222"/>
          <a:ext cx="5295331" cy="879840"/>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tx1"/>
              </a:solidFill>
            </a:rPr>
            <a:t>In order to more effectively serve the Fellowship, World Services and zones develop a partnership for the planning and conducting of workshops.</a:t>
          </a:r>
        </a:p>
      </dsp:txBody>
      <dsp:txXfrm>
        <a:off x="42950" y="2461172"/>
        <a:ext cx="5209431" cy="793940"/>
      </dsp:txXfrm>
    </dsp:sp>
    <dsp:sp modelId="{44BA80F1-60FD-5449-B6A5-DD61BA04DD99}">
      <dsp:nvSpPr>
        <dsp:cNvPr id="0" name=""/>
        <dsp:cNvSpPr/>
      </dsp:nvSpPr>
      <dsp:spPr>
        <a:xfrm>
          <a:off x="0" y="3344142"/>
          <a:ext cx="5295331" cy="87984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tx1"/>
              </a:solidFill>
            </a:rPr>
            <a:t>Zonal forums with two or more zonally seated regions or communities that are not seated at the WSC may choose to send a ZD to the WSC...</a:t>
          </a:r>
          <a:endParaRPr lang="en-US" sz="1600" kern="1200">
            <a:solidFill>
              <a:schemeClr val="tx1"/>
            </a:solidFill>
          </a:endParaRPr>
        </a:p>
      </dsp:txBody>
      <dsp:txXfrm>
        <a:off x="42950" y="3387092"/>
        <a:ext cx="5209431" cy="7939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7A1E88-94C1-264A-87E1-B140F223CA2B}">
      <dsp:nvSpPr>
        <dsp:cNvPr id="0" name=""/>
        <dsp:cNvSpPr/>
      </dsp:nvSpPr>
      <dsp:spPr>
        <a:xfrm>
          <a:off x="0" y="49629"/>
          <a:ext cx="5499014" cy="15701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solidFill>
                <a:schemeClr val="tx1"/>
              </a:solidFill>
            </a:rPr>
            <a:t>CAR - Conference Agenda Report: A publication that consists of business and issues that will be considered during the WSC.</a:t>
          </a:r>
        </a:p>
      </dsp:txBody>
      <dsp:txXfrm>
        <a:off x="76648" y="126277"/>
        <a:ext cx="5345718" cy="1416844"/>
      </dsp:txXfrm>
    </dsp:sp>
    <dsp:sp modelId="{9DD6CA48-34E5-7C4E-9C8E-00EC1F31305D}">
      <dsp:nvSpPr>
        <dsp:cNvPr id="0" name=""/>
        <dsp:cNvSpPr/>
      </dsp:nvSpPr>
      <dsp:spPr>
        <a:xfrm>
          <a:off x="0" y="1683129"/>
          <a:ext cx="5499014" cy="157014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solidFill>
                <a:schemeClr val="tx1"/>
              </a:solidFill>
            </a:rPr>
            <a:t>This report contains proposals and motions that the Fellowship is being asked to consider and form a fellowship-wide group conscience on.</a:t>
          </a:r>
        </a:p>
      </dsp:txBody>
      <dsp:txXfrm>
        <a:off x="76648" y="1759777"/>
        <a:ext cx="5345718" cy="1416844"/>
      </dsp:txXfrm>
    </dsp:sp>
    <dsp:sp modelId="{0371A967-FF24-984C-9D87-D274C328D0A7}">
      <dsp:nvSpPr>
        <dsp:cNvPr id="0" name=""/>
        <dsp:cNvSpPr/>
      </dsp:nvSpPr>
      <dsp:spPr>
        <a:xfrm>
          <a:off x="0" y="3316629"/>
          <a:ext cx="5499014" cy="157014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solidFill>
                <a:schemeClr val="tx1"/>
              </a:solidFill>
            </a:rPr>
            <a:t>The Conference Agenda Report includes reports, proposals, and motions from the World Board and all motions submitted from regions or zones. </a:t>
          </a:r>
        </a:p>
      </dsp:txBody>
      <dsp:txXfrm>
        <a:off x="76648" y="3393277"/>
        <a:ext cx="5345718" cy="14168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6D7C2-BF36-174D-A024-70E5522F5B05}">
      <dsp:nvSpPr>
        <dsp:cNvPr id="0" name=""/>
        <dsp:cNvSpPr/>
      </dsp:nvSpPr>
      <dsp:spPr>
        <a:xfrm>
          <a:off x="0" y="2191"/>
          <a:ext cx="5328138" cy="154659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solidFill>
            </a:rPr>
            <a:t>CAT - Conference Approval Track: A collection of additional material for discussion and decision at the WSC.. </a:t>
          </a:r>
        </a:p>
      </dsp:txBody>
      <dsp:txXfrm>
        <a:off x="75498" y="77689"/>
        <a:ext cx="5177142" cy="1395597"/>
      </dsp:txXfrm>
    </dsp:sp>
    <dsp:sp modelId="{CC04444E-FDC3-7A4E-B4B3-787F938EA517}">
      <dsp:nvSpPr>
        <dsp:cNvPr id="0" name=""/>
        <dsp:cNvSpPr/>
      </dsp:nvSpPr>
      <dsp:spPr>
        <a:xfrm>
          <a:off x="0" y="1600625"/>
          <a:ext cx="5328138" cy="1546593"/>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solidFill>
            </a:rPr>
            <a:t>The CAT contains a variety of material to be considered at the upcoming WSC that was not included in the Conference Agenda Report. </a:t>
          </a:r>
        </a:p>
      </dsp:txBody>
      <dsp:txXfrm>
        <a:off x="75498" y="1676123"/>
        <a:ext cx="5177142" cy="1395597"/>
      </dsp:txXfrm>
    </dsp:sp>
    <dsp:sp modelId="{27A74598-9090-E649-88E9-775A934238A7}">
      <dsp:nvSpPr>
        <dsp:cNvPr id="0" name=""/>
        <dsp:cNvSpPr/>
      </dsp:nvSpPr>
      <dsp:spPr>
        <a:xfrm>
          <a:off x="0" y="3199059"/>
          <a:ext cx="5328138" cy="1546593"/>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solidFill>
            </a:rPr>
            <a:t>Items that typically are included in the CAT include the proposed NAWS Budget and project plans for the upcoming cycle, seating requests, and recommendations from the World Board, as well as other service or WSC related material. </a:t>
          </a:r>
        </a:p>
      </dsp:txBody>
      <dsp:txXfrm>
        <a:off x="75498" y="3274557"/>
        <a:ext cx="5177142" cy="13955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F77B8-BFA3-314E-94AC-78907A1B2C79}">
      <dsp:nvSpPr>
        <dsp:cNvPr id="0" name=""/>
        <dsp:cNvSpPr/>
      </dsp:nvSpPr>
      <dsp:spPr>
        <a:xfrm>
          <a:off x="0" y="534782"/>
          <a:ext cx="5459396" cy="95099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FIPT - A legal trust that serves as custodian for NA’s literature and logos.</a:t>
          </a:r>
        </a:p>
      </dsp:txBody>
      <dsp:txXfrm>
        <a:off x="46424" y="581206"/>
        <a:ext cx="5366548" cy="858142"/>
      </dsp:txXfrm>
    </dsp:sp>
    <dsp:sp modelId="{CCD95C10-D2F4-894E-8C3E-90A7D2D43959}">
      <dsp:nvSpPr>
        <dsp:cNvPr id="0" name=""/>
        <dsp:cNvSpPr/>
      </dsp:nvSpPr>
      <dsp:spPr>
        <a:xfrm>
          <a:off x="0" y="1534732"/>
          <a:ext cx="5459396" cy="950990"/>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solidFill>
                <a:schemeClr val="tx1"/>
              </a:solidFill>
            </a:rPr>
            <a:t>The FIPT describes in detail how NA’s name, trademarks, and recovery literature are protected and administered by Narcotics Anonymous World Services, Inc. (NAWS). </a:t>
          </a:r>
        </a:p>
      </dsp:txBody>
      <dsp:txXfrm>
        <a:off x="46424" y="1581156"/>
        <a:ext cx="5366548" cy="858142"/>
      </dsp:txXfrm>
    </dsp:sp>
    <dsp:sp modelId="{28E9BF85-9831-4B44-A1F1-C0FE3515D03C}">
      <dsp:nvSpPr>
        <dsp:cNvPr id="0" name=""/>
        <dsp:cNvSpPr/>
      </dsp:nvSpPr>
      <dsp:spPr>
        <a:xfrm>
          <a:off x="0" y="2534683"/>
          <a:ext cx="5459396" cy="950990"/>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solidFill>
                <a:schemeClr val="tx1"/>
              </a:solidFill>
            </a:rPr>
            <a:t>When we follow these guidelines, the Fellowship will help ensure that NA’s name, trademarks, and recovery literature will always be available to fulfill our primary purpose.</a:t>
          </a:r>
        </a:p>
      </dsp:txBody>
      <dsp:txXfrm>
        <a:off x="46424" y="2581107"/>
        <a:ext cx="5366548" cy="858142"/>
      </dsp:txXfrm>
    </dsp:sp>
    <dsp:sp modelId="{8AE51BA9-0316-844E-83B5-8C863F4BB75D}">
      <dsp:nvSpPr>
        <dsp:cNvPr id="0" name=""/>
        <dsp:cNvSpPr/>
      </dsp:nvSpPr>
      <dsp:spPr>
        <a:xfrm>
          <a:off x="0" y="3534634"/>
          <a:ext cx="5459396" cy="95099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solidFill>
                <a:schemeClr val="tx1"/>
              </a:solidFill>
            </a:rPr>
            <a:t>For more information on this topic please review Intellectual Property (IP) Bulletins #1 - #5</a:t>
          </a:r>
        </a:p>
      </dsp:txBody>
      <dsp:txXfrm>
        <a:off x="46424" y="3581058"/>
        <a:ext cx="5366548" cy="85814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de12ffdf3a_2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de12ffdf3a_2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dirty="0">
                <a:solidFill>
                  <a:schemeClr val="dk1"/>
                </a:solidFill>
                <a:latin typeface="Calibri"/>
                <a:ea typeface="Calibri"/>
                <a:cs typeface="Calibri"/>
                <a:sym typeface="Calibri"/>
              </a:rPr>
              <a:t>The Alternate RCM is probably so confused at this point that they are re-thinking getting involved. They feel ashamed and embarrassed to ask questions. We think it’s important to take a minute and go over some of these frequently used acronyms and explain what they mean, and also just wanted to illustrate why using acronyms could be harmful to our efforts of unity and engagement.  </a:t>
            </a:r>
            <a:endParaRPr sz="1400" dirty="0">
              <a:solidFill>
                <a:schemeClr val="dk1"/>
              </a:solidFill>
              <a:latin typeface="Calibri"/>
              <a:ea typeface="Calibri"/>
              <a:cs typeface="Calibri"/>
              <a:sym typeface="Calibri"/>
            </a:endParaRPr>
          </a:p>
          <a:p>
            <a:pPr marL="0" lvl="0" indent="0" algn="l" rtl="0">
              <a:spcBef>
                <a:spcPts val="120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de12ffdf3a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de12ffdf3a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de12ffdf3a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de12ffdf3a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de12ffdf3a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de12ffdf3a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de12ffdf3a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de12ffdf3a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de12ffdf3a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de12ffdf3a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de12ffdf3a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de12ffdf3a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de12ffdf3a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de12ffdf3a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de12ffdf3a_2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de12ffdf3a_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de12ffdf3a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de12ffdf3a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de12ffdf3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de12ffdf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de12ffdf3a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de12ffdf3a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de12ffdf3a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de12ffdf3a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de12ffdf3a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de12ffdf3a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endParaRPr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de12ffdf3a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de12ffdf3a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Kris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de12ffdf3a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de12ffdf3a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Katie</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de12ffdf3a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de12ffdf3a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Kris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de12ffdf3a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de12ffdf3a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Katie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de12ffdf3a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de12ffdf3a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Kris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de12ffdf3a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de12ffdf3a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Katie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de12ffdf3a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de12ffdf3a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Kris</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de12ffdf3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de12ffdf3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de12ffdf3a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de12ffdf3a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Katie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de12ffdf3a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de12ffdf3a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Kris</a:t>
            </a: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b6d3380276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b6d3380276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Kris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de12ffdf3a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de12ffdf3a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de12ffdf3a_3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de12ffdf3a_3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de12ffdf3a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de12ffdf3a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de12ffdf3a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de12ffdf3a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de12ffdf3a_2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de12ffdf3a_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91355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de12ffdf3a_2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de12ffdf3a_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04510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de12ffdf3a_2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de12ffdf3a_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2126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de12ffdf3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de12ffdf3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de12ffdf3a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de12ffdf3a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8168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de12ffdf3a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de12ffdf3a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64332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de12ffdf3a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de12ffdf3a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172289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de12ffdf3a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de12ffdf3a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01158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de12ffdf3a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de12ffdf3a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0503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de12ffdf3a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de12ffdf3a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64476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e940a5e4b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e940a5e4b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805139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e8a05c79d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e8a05c79d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e8a05c794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e8a05c794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de12ffdf3a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de12ffdf3a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de12ffdf3a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de12ffdf3a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dfa7c9bad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dfa7c9bad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de12ffdf3a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de12ffdf3a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D2A1E-A1DF-C8B5-E0C0-DD04163684A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F785850-2823-AE0A-FDE8-D566799BEF7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80B3054-5F5D-D1BE-0001-1F4C12792FCE}"/>
              </a:ext>
            </a:extLst>
          </p:cNvPr>
          <p:cNvSpPr>
            <a:spLocks noGrp="1"/>
          </p:cNvSpPr>
          <p:nvPr>
            <p:ph type="dt" sz="half" idx="10"/>
          </p:nvPr>
        </p:nvSpPr>
        <p:spPr/>
        <p:txBody>
          <a:bodyPr/>
          <a:lstStyle/>
          <a:p>
            <a:fld id="{08B9EBBA-996F-894A-B54A-D6246ED52CEA}" type="datetimeFigureOut">
              <a:rPr lang="en-US" smtClean="0"/>
              <a:pPr/>
              <a:t>9/6/2024</a:t>
            </a:fld>
            <a:endParaRPr lang="en-US" dirty="0"/>
          </a:p>
        </p:txBody>
      </p:sp>
      <p:sp>
        <p:nvSpPr>
          <p:cNvPr id="5" name="Footer Placeholder 4">
            <a:extLst>
              <a:ext uri="{FF2B5EF4-FFF2-40B4-BE49-F238E27FC236}">
                <a16:creationId xmlns:a16="http://schemas.microsoft.com/office/drawing/2014/main" id="{0328C131-BF63-393D-2166-D798791B50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6CE2A9B-756E-517E-95A4-8AF6B880593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3840417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FAF5B-C454-E6EC-C3CA-39FDB7E223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4EE083-D4B6-FCC4-DC61-5CBFB17339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B9159C-28F5-888D-B102-BA5D7AB3BFD7}"/>
              </a:ext>
            </a:extLst>
          </p:cNvPr>
          <p:cNvSpPr>
            <a:spLocks noGrp="1"/>
          </p:cNvSpPr>
          <p:nvPr>
            <p:ph type="dt" sz="half" idx="10"/>
          </p:nvPr>
        </p:nvSpPr>
        <p:spPr/>
        <p:txBody>
          <a:bodyPr/>
          <a:lstStyle/>
          <a:p>
            <a:fld id="{C6C52C72-DE31-F449-A4ED-4C594FD91407}" type="datetimeFigureOut">
              <a:rPr lang="en-US" smtClean="0"/>
              <a:pPr/>
              <a:t>9/6/2024</a:t>
            </a:fld>
            <a:endParaRPr lang="en-US" dirty="0"/>
          </a:p>
        </p:txBody>
      </p:sp>
      <p:sp>
        <p:nvSpPr>
          <p:cNvPr id="5" name="Footer Placeholder 4">
            <a:extLst>
              <a:ext uri="{FF2B5EF4-FFF2-40B4-BE49-F238E27FC236}">
                <a16:creationId xmlns:a16="http://schemas.microsoft.com/office/drawing/2014/main" id="{C4A11DE6-85EC-1445-3039-2C1E7059596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EBD40B-D24F-387B-E9C2-F214E24FD9F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9304218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1D3E60-7641-7FC1-C930-E559CBA6AE53}"/>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8E45E3-CB39-F971-AB66-821A6CAC6C75}"/>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61408C-B3D0-4517-54B6-28FDB36FF9BA}"/>
              </a:ext>
            </a:extLst>
          </p:cNvPr>
          <p:cNvSpPr>
            <a:spLocks noGrp="1"/>
          </p:cNvSpPr>
          <p:nvPr>
            <p:ph type="dt" sz="half" idx="10"/>
          </p:nvPr>
        </p:nvSpPr>
        <p:spPr/>
        <p:txBody>
          <a:bodyPr/>
          <a:lstStyle/>
          <a:p>
            <a:fld id="{ED62726E-379B-B349-9EED-81ED093FA806}" type="datetimeFigureOut">
              <a:rPr lang="en-US" smtClean="0"/>
              <a:pPr/>
              <a:t>9/6/2024</a:t>
            </a:fld>
            <a:endParaRPr lang="en-US" dirty="0"/>
          </a:p>
        </p:txBody>
      </p:sp>
      <p:sp>
        <p:nvSpPr>
          <p:cNvPr id="5" name="Footer Placeholder 4">
            <a:extLst>
              <a:ext uri="{FF2B5EF4-FFF2-40B4-BE49-F238E27FC236}">
                <a16:creationId xmlns:a16="http://schemas.microsoft.com/office/drawing/2014/main" id="{7EE31CE3-6396-2ABC-C7DF-5B80E6A907E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ABC2EB-01EE-07E7-E8B6-285794DA19C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9170770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715083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511599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1D7B1-CF06-1D59-BEE5-8DED5CF1AF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C04436-4827-3D17-9898-4D09A103A2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6D54F2-3D81-5DE2-30BB-888AFF2A4680}"/>
              </a:ext>
            </a:extLst>
          </p:cNvPr>
          <p:cNvSpPr>
            <a:spLocks noGrp="1"/>
          </p:cNvSpPr>
          <p:nvPr>
            <p:ph type="dt" sz="half" idx="10"/>
          </p:nvPr>
        </p:nvSpPr>
        <p:spPr/>
        <p:txBody>
          <a:bodyPr/>
          <a:lstStyle/>
          <a:p>
            <a:fld id="{9B3A1323-8D79-1946-B0D7-40001CF92E9D}" type="datetimeFigureOut">
              <a:rPr lang="en-US" smtClean="0"/>
              <a:pPr/>
              <a:t>9/6/2024</a:t>
            </a:fld>
            <a:endParaRPr lang="en-US" dirty="0"/>
          </a:p>
        </p:txBody>
      </p:sp>
      <p:sp>
        <p:nvSpPr>
          <p:cNvPr id="5" name="Footer Placeholder 4">
            <a:extLst>
              <a:ext uri="{FF2B5EF4-FFF2-40B4-BE49-F238E27FC236}">
                <a16:creationId xmlns:a16="http://schemas.microsoft.com/office/drawing/2014/main" id="{5843083C-E842-4790-6A7B-4E6003EA22C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9C8774-C9A4-EB1E-CA46-4D26A0A8D35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7659228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252ED-E250-5CEB-A9E4-4AAB25466C1F}"/>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5438E0F-8606-8ECB-FA8E-D161293CF81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E28238-F843-4E39-B740-797F4ADA21C1}"/>
              </a:ext>
            </a:extLst>
          </p:cNvPr>
          <p:cNvSpPr>
            <a:spLocks noGrp="1"/>
          </p:cNvSpPr>
          <p:nvPr>
            <p:ph type="dt" sz="half" idx="10"/>
          </p:nvPr>
        </p:nvSpPr>
        <p:spPr/>
        <p:txBody>
          <a:bodyPr/>
          <a:lstStyle/>
          <a:p>
            <a:fld id="{8DFA1846-DA80-1C48-A609-854EA85C59AD}" type="datetimeFigureOut">
              <a:rPr lang="en-US" smtClean="0"/>
              <a:pPr/>
              <a:t>9/6/2024</a:t>
            </a:fld>
            <a:endParaRPr lang="en-US" dirty="0"/>
          </a:p>
        </p:txBody>
      </p:sp>
      <p:sp>
        <p:nvSpPr>
          <p:cNvPr id="5" name="Footer Placeholder 4">
            <a:extLst>
              <a:ext uri="{FF2B5EF4-FFF2-40B4-BE49-F238E27FC236}">
                <a16:creationId xmlns:a16="http://schemas.microsoft.com/office/drawing/2014/main" id="{E094E336-B6F2-7483-7FFE-594ACC319E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99E5AD-03BA-4493-08AA-4A5FA46301E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019246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22C48-7F16-33AC-4DFA-078FF62D2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341D7-BF1C-CA1A-08CB-8B427DFE52F8}"/>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C890F7-8254-9A02-DCB1-C6B1DACEA903}"/>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A7BBA4-18B2-7957-9612-D610551FD674}"/>
              </a:ext>
            </a:extLst>
          </p:cNvPr>
          <p:cNvSpPr>
            <a:spLocks noGrp="1"/>
          </p:cNvSpPr>
          <p:nvPr>
            <p:ph type="dt" sz="half" idx="10"/>
          </p:nvPr>
        </p:nvSpPr>
        <p:spPr/>
        <p:txBody>
          <a:bodyPr/>
          <a:lstStyle/>
          <a:p>
            <a:fld id="{57302355-E14B-8545-A8F8-0FE83CC9D524}" type="datetimeFigureOut">
              <a:rPr lang="en-US" smtClean="0"/>
              <a:pPr/>
              <a:t>9/6/2024</a:t>
            </a:fld>
            <a:endParaRPr lang="en-US" dirty="0"/>
          </a:p>
        </p:txBody>
      </p:sp>
      <p:sp>
        <p:nvSpPr>
          <p:cNvPr id="6" name="Footer Placeholder 5">
            <a:extLst>
              <a:ext uri="{FF2B5EF4-FFF2-40B4-BE49-F238E27FC236}">
                <a16:creationId xmlns:a16="http://schemas.microsoft.com/office/drawing/2014/main" id="{EED150C4-5126-C5E1-B5F1-FC4A21BA14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8F47C4C-B837-2844-8441-71B787C96BC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1881463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ABE9B-FFB0-AF57-C051-E5EB0B706C06}"/>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233522-15E3-D2E9-7779-6C1651AE75D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3834856-FFBC-23E1-DB05-7D42DDF95D58}"/>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1CA194-A525-A48A-F8C7-B4C6513AD690}"/>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47BEE39-D393-EFF4-7876-343BD70C994F}"/>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705846-E68D-AA3A-E3A8-B38534F845CC}"/>
              </a:ext>
            </a:extLst>
          </p:cNvPr>
          <p:cNvSpPr>
            <a:spLocks noGrp="1"/>
          </p:cNvSpPr>
          <p:nvPr>
            <p:ph type="dt" sz="half" idx="10"/>
          </p:nvPr>
        </p:nvSpPr>
        <p:spPr/>
        <p:txBody>
          <a:bodyPr/>
          <a:lstStyle/>
          <a:p>
            <a:fld id="{02640F58-564D-2B4F-AE67-E407BA4FCF45}" type="datetimeFigureOut">
              <a:rPr lang="en-US" smtClean="0"/>
              <a:pPr/>
              <a:t>9/6/2024</a:t>
            </a:fld>
            <a:endParaRPr lang="en-US" dirty="0"/>
          </a:p>
        </p:txBody>
      </p:sp>
      <p:sp>
        <p:nvSpPr>
          <p:cNvPr id="8" name="Footer Placeholder 7">
            <a:extLst>
              <a:ext uri="{FF2B5EF4-FFF2-40B4-BE49-F238E27FC236}">
                <a16:creationId xmlns:a16="http://schemas.microsoft.com/office/drawing/2014/main" id="{33034748-4801-1E37-67C3-21798CAA1DE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A65AFF4-17AD-E6DB-7B98-65ADF42E7E3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9541319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6BE22-7B5C-5C35-7461-8D0E34ED97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4BDBE9-7562-F245-24B5-933236431190}"/>
              </a:ext>
            </a:extLst>
          </p:cNvPr>
          <p:cNvSpPr>
            <a:spLocks noGrp="1"/>
          </p:cNvSpPr>
          <p:nvPr>
            <p:ph type="dt" sz="half" idx="10"/>
          </p:nvPr>
        </p:nvSpPr>
        <p:spPr/>
        <p:txBody>
          <a:bodyPr/>
          <a:lstStyle/>
          <a:p>
            <a:fld id="{F13A34C8-038E-2045-AF43-DF7DBB8E0E9E}" type="datetimeFigureOut">
              <a:rPr lang="en-US" smtClean="0"/>
              <a:pPr/>
              <a:t>9/6/2024</a:t>
            </a:fld>
            <a:endParaRPr lang="en-US" dirty="0"/>
          </a:p>
        </p:txBody>
      </p:sp>
      <p:sp>
        <p:nvSpPr>
          <p:cNvPr id="4" name="Footer Placeholder 3">
            <a:extLst>
              <a:ext uri="{FF2B5EF4-FFF2-40B4-BE49-F238E27FC236}">
                <a16:creationId xmlns:a16="http://schemas.microsoft.com/office/drawing/2014/main" id="{123E9355-645C-7400-24B0-ABD8B25A539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86A5FBF-62F4-7983-5132-F70CB238CE1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0887350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0720C-2560-8418-FA13-3B4C9D5A5BE6}"/>
              </a:ext>
            </a:extLst>
          </p:cNvPr>
          <p:cNvSpPr>
            <a:spLocks noGrp="1"/>
          </p:cNvSpPr>
          <p:nvPr>
            <p:ph type="dt" sz="half" idx="10"/>
          </p:nvPr>
        </p:nvSpPr>
        <p:spPr/>
        <p:txBody>
          <a:bodyPr/>
          <a:lstStyle/>
          <a:p>
            <a:fld id="{8818C68F-D26B-8F47-958C-23B49CF8A634}" type="datetimeFigureOut">
              <a:rPr lang="en-US" smtClean="0"/>
              <a:pPr/>
              <a:t>9/6/2024</a:t>
            </a:fld>
            <a:endParaRPr lang="en-US" dirty="0"/>
          </a:p>
        </p:txBody>
      </p:sp>
      <p:sp>
        <p:nvSpPr>
          <p:cNvPr id="3" name="Footer Placeholder 2">
            <a:extLst>
              <a:ext uri="{FF2B5EF4-FFF2-40B4-BE49-F238E27FC236}">
                <a16:creationId xmlns:a16="http://schemas.microsoft.com/office/drawing/2014/main" id="{4E223F42-279F-2DA6-5BA7-DDC86E5B7FD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091AFBE-EC3F-EAFD-D053-437347013F9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98886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38CF0-E2C6-D31A-B0EE-B70C330F587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D42B08B-8FF1-0EDC-46A6-814DC3AD4239}"/>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DCE06D-172B-7042-8EC6-EDF5F6A179F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355ADF0-AFAF-058E-3232-C23940C03881}"/>
              </a:ext>
            </a:extLst>
          </p:cNvPr>
          <p:cNvSpPr>
            <a:spLocks noGrp="1"/>
          </p:cNvSpPr>
          <p:nvPr>
            <p:ph type="dt" sz="half" idx="10"/>
          </p:nvPr>
        </p:nvSpPr>
        <p:spPr/>
        <p:txBody>
          <a:bodyPr/>
          <a:lstStyle/>
          <a:p>
            <a:fld id="{D0DF5E60-9974-AC48-9591-99C2BB44B7CF}" type="datetimeFigureOut">
              <a:rPr lang="en-US" smtClean="0"/>
              <a:pPr/>
              <a:t>9/6/2024</a:t>
            </a:fld>
            <a:endParaRPr lang="en-US" dirty="0"/>
          </a:p>
        </p:txBody>
      </p:sp>
      <p:sp>
        <p:nvSpPr>
          <p:cNvPr id="6" name="Footer Placeholder 5">
            <a:extLst>
              <a:ext uri="{FF2B5EF4-FFF2-40B4-BE49-F238E27FC236}">
                <a16:creationId xmlns:a16="http://schemas.microsoft.com/office/drawing/2014/main" id="{3738EAEE-4010-5A67-86DE-710683E20D5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8B20EB7-E9F3-76AC-9E11-3FF34B2BCB3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2905754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8DB45-A737-58DB-85CD-4A0DC971144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AC51D8D-B14E-0C1C-0830-6157590BB5B4}"/>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F0A7815-B9E9-A997-33B1-0FF900FE7DE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74222FF-5740-89EB-B857-70CEE7384573}"/>
              </a:ext>
            </a:extLst>
          </p:cNvPr>
          <p:cNvSpPr>
            <a:spLocks noGrp="1"/>
          </p:cNvSpPr>
          <p:nvPr>
            <p:ph type="dt" sz="half" idx="10"/>
          </p:nvPr>
        </p:nvSpPr>
        <p:spPr/>
        <p:txBody>
          <a:bodyPr/>
          <a:lstStyle/>
          <a:p>
            <a:fld id="{09B482E8-6E0E-1B4F-B1FD-C69DB9E858D9}" type="datetimeFigureOut">
              <a:rPr lang="en-US" smtClean="0"/>
              <a:pPr/>
              <a:t>9/6/2024</a:t>
            </a:fld>
            <a:endParaRPr lang="en-US" dirty="0"/>
          </a:p>
        </p:txBody>
      </p:sp>
      <p:sp>
        <p:nvSpPr>
          <p:cNvPr id="6" name="Footer Placeholder 5">
            <a:extLst>
              <a:ext uri="{FF2B5EF4-FFF2-40B4-BE49-F238E27FC236}">
                <a16:creationId xmlns:a16="http://schemas.microsoft.com/office/drawing/2014/main" id="{B6F848E4-37CC-BC05-5FAB-D021A38C088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B70E09D-18B9-C47A-2CDB-A10C93FB7DE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9039441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01781C-D3C1-C1DC-AD7D-59B50B80F18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60EE54-AF14-CC40-0E9E-7579ABC2F96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DB2E4-9ECB-D5F5-908B-FC44449FBC7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9B482E8-6E0E-1B4F-B1FD-C69DB9E858D9}" type="datetimeFigureOut">
              <a:rPr lang="en-US" smtClean="0"/>
              <a:pPr/>
              <a:t>9/6/2024</a:t>
            </a:fld>
            <a:endParaRPr lang="en-US" dirty="0"/>
          </a:p>
        </p:txBody>
      </p:sp>
      <p:sp>
        <p:nvSpPr>
          <p:cNvPr id="5" name="Footer Placeholder 4">
            <a:extLst>
              <a:ext uri="{FF2B5EF4-FFF2-40B4-BE49-F238E27FC236}">
                <a16:creationId xmlns:a16="http://schemas.microsoft.com/office/drawing/2014/main" id="{1D16ACF6-A93B-AB79-74D6-FE0E32E3BB74}"/>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F3B728C-2D9D-701F-AA98-F7EE60ABBBE4}"/>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583773098"/>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 id="2147484048" r:id="rId12"/>
    <p:sldLayoutId id="2147484049" r:id="rId1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gif"/><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gif"/></Relationships>
</file>

<file path=ppt/slides/_rels/slide13.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gif"/><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gif"/></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gif"/></Relationships>
</file>

<file path=ppt/slides/_rels/slide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gif"/><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2.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3.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2.gif"/></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2.gif"/></Relationships>
</file>

<file path=ppt/slides/_rels/slide3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2.gif"/></Relationships>
</file>

<file path=ppt/slides/_rels/slide3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2.gif"/></Relationships>
</file>

<file path=ppt/slides/_rels/slide4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3.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4.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1.xml"/><Relationship Id="rId1" Type="http://schemas.openxmlformats.org/officeDocument/2006/relationships/slideLayout" Target="../slideLayouts/slideLayout12.xml"/><Relationship Id="rId5" Type="http://schemas.openxmlformats.org/officeDocument/2006/relationships/image" Target="../media/image2.gif"/><Relationship Id="rId4" Type="http://schemas.openxmlformats.org/officeDocument/2006/relationships/image" Target="../media/image68.svg"/></Relationships>
</file>

<file path=ppt/slides/_rels/slide4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2.gif"/></Relationships>
</file>

<file path=ppt/slides/_rels/slide49.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gif"/></Relationships>
</file>

<file path=ppt/slides/_rels/slide50.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51.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45.xml"/><Relationship Id="rId1" Type="http://schemas.openxmlformats.org/officeDocument/2006/relationships/slideLayout" Target="../slideLayouts/slideLayout1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5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2.gif"/></Relationships>
</file>

<file path=ppt/slides/_rels/slide5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2.gif"/></Relationships>
</file>

<file path=ppt/slides/_rels/slide5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2.gif"/><Relationship Id="rId2" Type="http://schemas.openxmlformats.org/officeDocument/2006/relationships/diagramData" Target="../diagrams/data25.xml"/><Relationship Id="rId1" Type="http://schemas.openxmlformats.org/officeDocument/2006/relationships/slideLayout" Target="../slideLayouts/slideLayout1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gif"/><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gif"/><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gif"/><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87548" y="2061555"/>
            <a:ext cx="8497437" cy="1296787"/>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br>
              <a:rPr lang="en-US" b="1" dirty="0">
                <a:solidFill>
                  <a:schemeClr val="bg1"/>
                </a:solidFill>
                <a:ea typeface="Calibri"/>
                <a:cs typeface="Calibri"/>
                <a:sym typeface="Calibri"/>
              </a:rPr>
            </a:br>
            <a:br>
              <a:rPr lang="en-US" b="1" dirty="0">
                <a:solidFill>
                  <a:schemeClr val="bg1"/>
                </a:solidFill>
                <a:ea typeface="Calibri"/>
                <a:cs typeface="Calibri"/>
                <a:sym typeface="Calibri"/>
              </a:rPr>
            </a:br>
            <a:r>
              <a:rPr lang="en-US" b="1" dirty="0">
                <a:solidFill>
                  <a:schemeClr val="accent1">
                    <a:lumMod val="50000"/>
                  </a:schemeClr>
                </a:solidFill>
                <a:ea typeface="Calibri"/>
                <a:cs typeface="Calibri"/>
                <a:sym typeface="Calibri"/>
              </a:rPr>
              <a:t>Regional Committee Member</a:t>
            </a:r>
            <a:br>
              <a:rPr lang="en-US" b="1" dirty="0">
                <a:solidFill>
                  <a:schemeClr val="accent1">
                    <a:lumMod val="50000"/>
                  </a:schemeClr>
                </a:solidFill>
                <a:ea typeface="Calibri"/>
                <a:cs typeface="Calibri"/>
                <a:sym typeface="Calibri"/>
              </a:rPr>
            </a:br>
            <a:r>
              <a:rPr lang="en-US" b="1" dirty="0">
                <a:solidFill>
                  <a:schemeClr val="accent1">
                    <a:lumMod val="50000"/>
                  </a:schemeClr>
                </a:solidFill>
                <a:ea typeface="Calibri"/>
                <a:cs typeface="Calibri"/>
                <a:sym typeface="Calibri"/>
              </a:rPr>
              <a:t>Training Tool </a:t>
            </a:r>
          </a:p>
        </p:txBody>
      </p:sp>
      <p:sp>
        <p:nvSpPr>
          <p:cNvPr id="55" name="Google Shape;55;p13"/>
          <p:cNvSpPr txBox="1">
            <a:spLocks noGrp="1"/>
          </p:cNvSpPr>
          <p:nvPr>
            <p:ph type="subTitle" idx="1"/>
          </p:nvPr>
        </p:nvSpPr>
        <p:spPr>
          <a:xfrm>
            <a:off x="1028700" y="4106487"/>
            <a:ext cx="7086600" cy="99753"/>
          </a:xfrm>
          <a:prstGeom prst="rect">
            <a:avLst/>
          </a:prstGeom>
        </p:spPr>
        <p:txBody>
          <a:bodyPr spcFirstLastPara="1" wrap="square" lIns="91425" tIns="91425" rIns="91425" bIns="91425" anchor="t" anchorCtr="0">
            <a:normAutofit fontScale="25000" lnSpcReduction="20000"/>
          </a:bodyPr>
          <a:lstStyle/>
          <a:p>
            <a:pPr marL="0" lvl="0" indent="0" algn="ctr" rtl="0">
              <a:spcBef>
                <a:spcPts val="0"/>
              </a:spcBef>
              <a:spcAft>
                <a:spcPts val="0"/>
              </a:spcAft>
              <a:buNone/>
            </a:pPr>
            <a:endParaRPr lang="en-US" sz="2600" dirty="0">
              <a:solidFill>
                <a:schemeClr val="bg1"/>
              </a:solidFill>
              <a:latin typeface="+mj-lt"/>
              <a:ea typeface="Silom" pitchFamily="2" charset="-34"/>
              <a:cs typeface="Silom" pitchFamily="2" charset="-34"/>
              <a:sym typeface="Calibri"/>
            </a:endParaRPr>
          </a:p>
          <a:p>
            <a:pPr marL="0" lvl="0" indent="0" algn="ctr" rtl="0">
              <a:spcBef>
                <a:spcPts val="0"/>
              </a:spcBef>
              <a:spcAft>
                <a:spcPts val="0"/>
              </a:spcAft>
              <a:buNone/>
            </a:pPr>
            <a:endParaRPr lang="en-US" dirty="0"/>
          </a:p>
        </p:txBody>
      </p:sp>
      <p:pic>
        <p:nvPicPr>
          <p:cNvPr id="1026" name="Picture 2">
            <a:extLst>
              <a:ext uri="{FF2B5EF4-FFF2-40B4-BE49-F238E27FC236}">
                <a16:creationId xmlns:a16="http://schemas.microsoft.com/office/drawing/2014/main" id="{3F95295A-8DCD-B048-BB60-7C5BDC1C33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6320" y="851016"/>
            <a:ext cx="5372100" cy="6953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0504476-0A95-5D67-24BB-36BD8201B63F}"/>
              </a:ext>
            </a:extLst>
          </p:cNvPr>
          <p:cNvPicPr>
            <a:picLocks noChangeAspect="1"/>
          </p:cNvPicPr>
          <p:nvPr/>
        </p:nvPicPr>
        <p:blipFill>
          <a:blip r:embed="rId4">
            <a:alphaModFix amt="11000"/>
          </a:blip>
          <a:stretch>
            <a:fillRect/>
          </a:stretch>
        </p:blipFill>
        <p:spPr>
          <a:xfrm>
            <a:off x="2000250" y="124690"/>
            <a:ext cx="5143500" cy="491905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05"/>
        <p:cNvGrpSpPr/>
        <p:nvPr/>
      </p:nvGrpSpPr>
      <p:grpSpPr>
        <a:xfrm>
          <a:off x="0" y="0"/>
          <a:ext cx="0" cy="0"/>
          <a:chOff x="0" y="0"/>
          <a:chExt cx="0" cy="0"/>
        </a:xfrm>
      </p:grpSpPr>
      <p:sp>
        <p:nvSpPr>
          <p:cNvPr id="106" name="Google Shape;106;p22"/>
          <p:cNvSpPr txBox="1">
            <a:spLocks noGrp="1"/>
          </p:cNvSpPr>
          <p:nvPr>
            <p:ph type="title"/>
          </p:nvPr>
        </p:nvSpPr>
        <p:spPr>
          <a:xfrm>
            <a:off x="382385" y="573279"/>
            <a:ext cx="8247265" cy="96977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spcFirstLastPara="1" vert="horz" lIns="91440" tIns="45720" rIns="91440" bIns="45720" rtlCol="0" anchor="ctr" anchorCtr="0">
            <a:normAutofit/>
          </a:bodyPr>
          <a:lstStyle/>
          <a:p>
            <a:pPr marL="0" lvl="0" indent="0" defTabSz="914400">
              <a:spcBef>
                <a:spcPct val="0"/>
              </a:spcBef>
              <a:spcAft>
                <a:spcPts val="0"/>
              </a:spcAft>
              <a:buSzPts val="990"/>
            </a:pPr>
            <a:r>
              <a:rPr lang="en-US" sz="3100" b="1" dirty="0">
                <a:solidFill>
                  <a:schemeClr val="accent1"/>
                </a:solidFill>
              </a:rPr>
              <a:t>The Guide to Local Service reads …..</a:t>
            </a:r>
          </a:p>
        </p:txBody>
      </p:sp>
      <p:sp>
        <p:nvSpPr>
          <p:cNvPr id="107" name="Google Shape;107;p22"/>
          <p:cNvSpPr txBox="1">
            <a:spLocks noGrp="1"/>
          </p:cNvSpPr>
          <p:nvPr>
            <p:ph type="body" idx="1"/>
          </p:nvPr>
        </p:nvSpPr>
        <p:spPr>
          <a:xfrm>
            <a:off x="3505200" y="1645920"/>
            <a:ext cx="5124450" cy="3018093"/>
          </a:xfrm>
          <a:prstGeom prst="rect">
            <a:avLst/>
          </a:prstGeom>
        </p:spPr>
        <p:txBody>
          <a:bodyPr spcFirstLastPara="1" vert="horz" lIns="91440" tIns="45720" rIns="91440" bIns="45720" rtlCol="0" anchorCtr="0">
            <a:normAutofit/>
          </a:bodyPr>
          <a:lstStyle/>
          <a:p>
            <a:pPr marL="57150" lvl="0" indent="-285750" defTabSz="914400">
              <a:spcBef>
                <a:spcPts val="0"/>
              </a:spcBef>
              <a:spcAft>
                <a:spcPts val="0"/>
              </a:spcAft>
              <a:buClr>
                <a:schemeClr val="accent2"/>
              </a:buClr>
              <a:buFont typeface="Wingdings" pitchFamily="2" charset="2"/>
              <a:buChar char="v"/>
            </a:pPr>
            <a:r>
              <a:rPr lang="en-US" sz="1800" dirty="0">
                <a:solidFill>
                  <a:schemeClr val="tx2">
                    <a:lumMod val="50000"/>
                  </a:schemeClr>
                </a:solidFill>
                <a:sym typeface="Calibri"/>
              </a:rPr>
              <a:t>RCMs should carefully study the reports from their own areas’ groups, officers, and subcommittee chairs so that they can pass their areas’ experience on to others at the regional meeting. </a:t>
            </a:r>
          </a:p>
          <a:p>
            <a:pPr marL="57150" lvl="0" indent="-285750" defTabSz="914400">
              <a:spcBef>
                <a:spcPts val="1200"/>
              </a:spcBef>
              <a:spcAft>
                <a:spcPts val="0"/>
              </a:spcAft>
              <a:buClr>
                <a:schemeClr val="accent2"/>
              </a:buClr>
              <a:buFont typeface="Wingdings" pitchFamily="2" charset="2"/>
              <a:buChar char="v"/>
            </a:pPr>
            <a:r>
              <a:rPr lang="en-US" sz="1800" dirty="0">
                <a:solidFill>
                  <a:schemeClr val="tx2">
                    <a:lumMod val="50000"/>
                  </a:schemeClr>
                </a:solidFill>
                <a:sym typeface="Calibri"/>
              </a:rPr>
              <a:t>RCMs will be more effective contacts between their areas and regional committee if they take time to talk personally with other participants in their area committees. That way, they can get a better idea of what needs and concerns the regional committee should address.</a:t>
            </a:r>
          </a:p>
          <a:p>
            <a:pPr marL="57150" lvl="0" indent="-285750" defTabSz="914400">
              <a:spcBef>
                <a:spcPts val="1200"/>
              </a:spcBef>
              <a:spcAft>
                <a:spcPts val="1200"/>
              </a:spcAft>
              <a:buClr>
                <a:schemeClr val="accent2"/>
              </a:buClr>
              <a:buFont typeface="Wingdings" pitchFamily="2" charset="2"/>
              <a:buChar char="v"/>
            </a:pPr>
            <a:endParaRPr lang="en-US" sz="1800" b="1" dirty="0">
              <a:solidFill>
                <a:schemeClr val="accent2"/>
              </a:solidFill>
            </a:endParaRPr>
          </a:p>
        </p:txBody>
      </p:sp>
      <p:pic>
        <p:nvPicPr>
          <p:cNvPr id="111" name="Graphic 110" descr="Meeting">
            <a:extLst>
              <a:ext uri="{FF2B5EF4-FFF2-40B4-BE49-F238E27FC236}">
                <a16:creationId xmlns:a16="http://schemas.microsoft.com/office/drawing/2014/main" id="{E588987F-3E15-4E8D-A9EB-C0D8BC710E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3028" y="1244941"/>
            <a:ext cx="2733722" cy="2733722"/>
          </a:xfrm>
          <a:prstGeom prst="rect">
            <a:avLst/>
          </a:prstGeom>
        </p:spPr>
      </p:pic>
      <p:pic>
        <p:nvPicPr>
          <p:cNvPr id="8" name="Picture 7">
            <a:extLst>
              <a:ext uri="{FF2B5EF4-FFF2-40B4-BE49-F238E27FC236}">
                <a16:creationId xmlns:a16="http://schemas.microsoft.com/office/drawing/2014/main" id="{C478B18F-B73E-5243-8EC2-810BC2F82ADB}"/>
              </a:ext>
            </a:extLst>
          </p:cNvPr>
          <p:cNvPicPr>
            <a:picLocks noChangeAspect="1"/>
          </p:cNvPicPr>
          <p:nvPr/>
        </p:nvPicPr>
        <p:blipFill>
          <a:blip r:embed="rId5">
            <a:alphaModFix amt="11000"/>
          </a:blip>
          <a:stretch>
            <a:fillRect/>
          </a:stretch>
        </p:blipFill>
        <p:spPr>
          <a:xfrm>
            <a:off x="2000250" y="141316"/>
            <a:ext cx="5143500" cy="487125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11"/>
        <p:cNvGrpSpPr/>
        <p:nvPr/>
      </p:nvGrpSpPr>
      <p:grpSpPr>
        <a:xfrm>
          <a:off x="0" y="0"/>
          <a:ext cx="0" cy="0"/>
          <a:chOff x="0" y="0"/>
          <a:chExt cx="0" cy="0"/>
        </a:xfrm>
      </p:grpSpPr>
      <p:sp>
        <p:nvSpPr>
          <p:cNvPr id="112" name="Google Shape;112;p23"/>
          <p:cNvSpPr txBox="1">
            <a:spLocks noGrp="1"/>
          </p:cNvSpPr>
          <p:nvPr>
            <p:ph type="title"/>
          </p:nvPr>
        </p:nvSpPr>
        <p:spPr>
          <a:xfrm>
            <a:off x="499441" y="740465"/>
            <a:ext cx="2661202" cy="3523422"/>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2700" b="1" dirty="0">
                <a:solidFill>
                  <a:schemeClr val="tx2">
                    <a:lumMod val="50000"/>
                  </a:schemeClr>
                </a:solidFill>
                <a:sym typeface="Calibri"/>
              </a:rPr>
              <a:t>Narcotics Anonymous Acronyms </a:t>
            </a:r>
          </a:p>
          <a:p>
            <a:pPr marL="0" lvl="0" indent="0" defTabSz="914400">
              <a:spcBef>
                <a:spcPct val="0"/>
              </a:spcBef>
              <a:spcAft>
                <a:spcPts val="0"/>
              </a:spcAft>
            </a:pPr>
            <a:endParaRPr lang="en-US" sz="2700" dirty="0"/>
          </a:p>
        </p:txBody>
      </p:sp>
      <p:sp>
        <p:nvSpPr>
          <p:cNvPr id="113" name="Google Shape;113;p23"/>
          <p:cNvSpPr txBox="1">
            <a:spLocks noGrp="1"/>
          </p:cNvSpPr>
          <p:nvPr>
            <p:ph type="body" idx="1"/>
          </p:nvPr>
        </p:nvSpPr>
        <p:spPr>
          <a:xfrm>
            <a:off x="3477006" y="1"/>
            <a:ext cx="5666994" cy="51435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spcFirstLastPara="1" vert="horz" lIns="91440" tIns="45720" rIns="91440" bIns="45720" rtlCol="0" anchor="ctr" anchorCtr="0">
            <a:normAutofit lnSpcReduction="10000"/>
          </a:bodyPr>
          <a:lstStyle/>
          <a:p>
            <a:pPr marL="0" lvl="0" indent="0" defTabSz="914400">
              <a:lnSpc>
                <a:spcPct val="150000"/>
              </a:lnSpc>
              <a:spcBef>
                <a:spcPts val="0"/>
              </a:spcBef>
              <a:spcAft>
                <a:spcPts val="600"/>
              </a:spcAft>
              <a:buNone/>
            </a:pPr>
            <a:r>
              <a:rPr lang="en-US" sz="1600" b="1" dirty="0">
                <a:solidFill>
                  <a:schemeClr val="tx2">
                    <a:lumMod val="50000"/>
                  </a:schemeClr>
                </a:solidFill>
                <a:sym typeface="Calibri"/>
              </a:rPr>
              <a:t>Member:  </a:t>
            </a:r>
            <a:r>
              <a:rPr lang="en-US" sz="1600" dirty="0">
                <a:solidFill>
                  <a:schemeClr val="tx2">
                    <a:lumMod val="50000"/>
                  </a:schemeClr>
                </a:solidFill>
                <a:sym typeface="Calibri"/>
              </a:rPr>
              <a:t>Hey, can I ask you a question?</a:t>
            </a:r>
          </a:p>
          <a:p>
            <a:pPr marL="0" lvl="0" indent="0" defTabSz="914400">
              <a:lnSpc>
                <a:spcPct val="150000"/>
              </a:lnSpc>
              <a:spcBef>
                <a:spcPts val="0"/>
              </a:spcBef>
              <a:spcAft>
                <a:spcPts val="600"/>
              </a:spcAft>
              <a:buNone/>
            </a:pPr>
            <a:r>
              <a:rPr lang="en-US" sz="1600" b="1" dirty="0">
                <a:solidFill>
                  <a:schemeClr val="accent2"/>
                </a:solidFill>
                <a:sym typeface="Calibri"/>
              </a:rPr>
              <a:t>RCM: </a:t>
            </a:r>
            <a:r>
              <a:rPr lang="en-US" sz="1600" dirty="0">
                <a:solidFill>
                  <a:schemeClr val="accent2"/>
                </a:solidFill>
                <a:sym typeface="Calibri"/>
              </a:rPr>
              <a:t>Sure, </a:t>
            </a:r>
            <a:r>
              <a:rPr lang="en-US" sz="1600" dirty="0" err="1">
                <a:solidFill>
                  <a:schemeClr val="accent2"/>
                </a:solidFill>
                <a:sym typeface="Calibri"/>
              </a:rPr>
              <a:t>whats</a:t>
            </a:r>
            <a:r>
              <a:rPr lang="en-US" sz="1600" dirty="0">
                <a:solidFill>
                  <a:schemeClr val="accent2"/>
                </a:solidFill>
                <a:sym typeface="Calibri"/>
              </a:rPr>
              <a:t> up?</a:t>
            </a:r>
          </a:p>
          <a:p>
            <a:pPr marL="0" lvl="0" indent="0" defTabSz="914400">
              <a:lnSpc>
                <a:spcPct val="150000"/>
              </a:lnSpc>
              <a:spcBef>
                <a:spcPts val="0"/>
              </a:spcBef>
              <a:spcAft>
                <a:spcPts val="600"/>
              </a:spcAft>
              <a:buNone/>
            </a:pPr>
            <a:r>
              <a:rPr lang="en-US" sz="1600" b="1" dirty="0">
                <a:solidFill>
                  <a:schemeClr val="accent1"/>
                </a:solidFill>
                <a:sym typeface="Calibri"/>
              </a:rPr>
              <a:t>Member: </a:t>
            </a:r>
            <a:r>
              <a:rPr lang="en-US" sz="1600" b="1" dirty="0">
                <a:solidFill>
                  <a:schemeClr val="tx2">
                    <a:lumMod val="50000"/>
                  </a:schemeClr>
                </a:solidFill>
                <a:sym typeface="Calibri"/>
              </a:rPr>
              <a:t> </a:t>
            </a:r>
            <a:r>
              <a:rPr lang="en-US" sz="1600" dirty="0">
                <a:solidFill>
                  <a:schemeClr val="tx2">
                    <a:lumMod val="50000"/>
                  </a:schemeClr>
                </a:solidFill>
                <a:sym typeface="Calibri"/>
              </a:rPr>
              <a:t>Can you help me explain to my ASC what's the point in participating in CAR/CAT and why going to the RSC is so important?  The GSRs don’t understand what they are talking about with the FIPT and the GWS was really no luck. </a:t>
            </a:r>
          </a:p>
          <a:p>
            <a:pPr marL="0" lvl="0" indent="0" defTabSz="914400">
              <a:lnSpc>
                <a:spcPct val="150000"/>
              </a:lnSpc>
              <a:spcBef>
                <a:spcPts val="0"/>
              </a:spcBef>
              <a:spcAft>
                <a:spcPts val="600"/>
              </a:spcAft>
              <a:buNone/>
            </a:pPr>
            <a:r>
              <a:rPr lang="en-US" sz="1600" b="1" dirty="0">
                <a:solidFill>
                  <a:schemeClr val="accent2"/>
                </a:solidFill>
                <a:sym typeface="Calibri"/>
              </a:rPr>
              <a:t>RCM:  </a:t>
            </a:r>
            <a:r>
              <a:rPr lang="en-US" sz="1600" dirty="0">
                <a:solidFill>
                  <a:schemeClr val="accent2"/>
                </a:solidFill>
                <a:sym typeface="Calibri"/>
              </a:rPr>
              <a:t>Did you explain that the RD/AD needs a conscience to bring to the WSC? </a:t>
            </a:r>
          </a:p>
          <a:p>
            <a:pPr marL="0" lvl="0" indent="0" defTabSz="914400">
              <a:lnSpc>
                <a:spcPct val="150000"/>
              </a:lnSpc>
              <a:spcBef>
                <a:spcPts val="0"/>
              </a:spcBef>
              <a:spcAft>
                <a:spcPts val="600"/>
              </a:spcAft>
              <a:buNone/>
            </a:pPr>
            <a:r>
              <a:rPr lang="en-US" sz="1600" b="1" dirty="0">
                <a:solidFill>
                  <a:schemeClr val="accent1"/>
                </a:solidFill>
                <a:sym typeface="Calibri"/>
              </a:rPr>
              <a:t>Member: </a:t>
            </a:r>
            <a:r>
              <a:rPr lang="en-US" sz="1600" dirty="0">
                <a:solidFill>
                  <a:schemeClr val="tx2">
                    <a:lumMod val="50000"/>
                  </a:schemeClr>
                </a:solidFill>
                <a:sym typeface="Calibri"/>
              </a:rPr>
              <a:t>Yes, but they seemed more interested in learning about CBDM and other IDTs then any of the IP bulletins.  I told them our RCM could reach out to FD because I know they do a lot of stuff with the WB and NAWS but I wasn't sure if that's ok? </a:t>
            </a:r>
          </a:p>
          <a:p>
            <a:pPr marL="0" lvl="0" indent="0" defTabSz="914400">
              <a:lnSpc>
                <a:spcPct val="150000"/>
              </a:lnSpc>
              <a:spcBef>
                <a:spcPts val="0"/>
              </a:spcBef>
              <a:spcAft>
                <a:spcPts val="600"/>
              </a:spcAft>
              <a:buNone/>
            </a:pPr>
            <a:r>
              <a:rPr lang="en-US" sz="1600" dirty="0">
                <a:solidFill>
                  <a:schemeClr val="accent2"/>
                </a:solidFill>
                <a:sym typeface="Calibri"/>
              </a:rPr>
              <a:t>Newly elected ARCM: </a:t>
            </a:r>
            <a:r>
              <a:rPr lang="en-US" sz="1600" dirty="0" err="1">
                <a:solidFill>
                  <a:schemeClr val="accent2"/>
                </a:solidFill>
                <a:sym typeface="Calibri"/>
              </a:rPr>
              <a:t>Huhhhh</a:t>
            </a:r>
            <a:r>
              <a:rPr lang="en-US" sz="1600" dirty="0">
                <a:solidFill>
                  <a:schemeClr val="accent2"/>
                </a:solidFill>
                <a:sym typeface="Calibri"/>
              </a:rPr>
              <a:t>? </a:t>
            </a:r>
          </a:p>
        </p:txBody>
      </p:sp>
      <p:pic>
        <p:nvPicPr>
          <p:cNvPr id="8" name="Picture 7">
            <a:extLst>
              <a:ext uri="{FF2B5EF4-FFF2-40B4-BE49-F238E27FC236}">
                <a16:creationId xmlns:a16="http://schemas.microsoft.com/office/drawing/2014/main" id="{F6FCB157-5872-1543-A28A-F80836D78573}"/>
              </a:ext>
            </a:extLst>
          </p:cNvPr>
          <p:cNvPicPr>
            <a:picLocks noChangeAspect="1"/>
          </p:cNvPicPr>
          <p:nvPr/>
        </p:nvPicPr>
        <p:blipFill>
          <a:blip r:embed="rId3">
            <a:alphaModFix amt="11000"/>
          </a:blip>
          <a:stretch>
            <a:fillRect/>
          </a:stretch>
        </p:blipFill>
        <p:spPr>
          <a:xfrm>
            <a:off x="2083378" y="141316"/>
            <a:ext cx="5143500" cy="481307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17"/>
        <p:cNvGrpSpPr/>
        <p:nvPr/>
      </p:nvGrpSpPr>
      <p:grpSpPr>
        <a:xfrm>
          <a:off x="0" y="0"/>
          <a:ext cx="0" cy="0"/>
          <a:chOff x="0" y="0"/>
          <a:chExt cx="0" cy="0"/>
        </a:xfrm>
      </p:grpSpPr>
      <p:sp>
        <p:nvSpPr>
          <p:cNvPr id="118" name="Google Shape;118;p24"/>
          <p:cNvSpPr txBox="1">
            <a:spLocks noGrp="1"/>
          </p:cNvSpPr>
          <p:nvPr>
            <p:ph type="title"/>
          </p:nvPr>
        </p:nvSpPr>
        <p:spPr>
          <a:xfrm>
            <a:off x="332509" y="673331"/>
            <a:ext cx="8297141" cy="689956"/>
          </a:xfrm>
          <a:prstGeom prst="rect">
            <a:avLst/>
          </a:prstGeom>
        </p:spPr>
        <p:txBody>
          <a:bodyPr spcFirstLastPara="1" vert="horz" lIns="91440" tIns="45720" rIns="91440" bIns="45720" rtlCol="0" anchor="ctr" anchorCtr="0">
            <a:normAutofit/>
          </a:bodyPr>
          <a:lstStyle/>
          <a:p>
            <a:pPr marL="0" lvl="0" indent="0" algn="ctr" defTabSz="914400">
              <a:spcBef>
                <a:spcPct val="0"/>
              </a:spcBef>
              <a:spcAft>
                <a:spcPts val="0"/>
              </a:spcAft>
            </a:pPr>
            <a:r>
              <a:rPr lang="en-US" sz="4000" b="1" dirty="0">
                <a:solidFill>
                  <a:schemeClr val="accent1"/>
                </a:solidFill>
                <a:sym typeface="Calibri"/>
              </a:rPr>
              <a:t>Alphabet Soup!</a:t>
            </a:r>
          </a:p>
          <a:p>
            <a:pPr marL="0" lvl="0" indent="0" algn="ctr" defTabSz="914400">
              <a:spcBef>
                <a:spcPct val="0"/>
              </a:spcBef>
              <a:spcAft>
                <a:spcPts val="0"/>
              </a:spcAft>
            </a:pPr>
            <a:endParaRPr lang="en-US" sz="4000" dirty="0"/>
          </a:p>
        </p:txBody>
      </p:sp>
      <p:sp>
        <p:nvSpPr>
          <p:cNvPr id="119" name="Google Shape;119;p24"/>
          <p:cNvSpPr txBox="1">
            <a:spLocks noGrp="1"/>
          </p:cNvSpPr>
          <p:nvPr>
            <p:ph type="body" idx="1"/>
          </p:nvPr>
        </p:nvSpPr>
        <p:spPr>
          <a:xfrm>
            <a:off x="507999" y="2302625"/>
            <a:ext cx="4064001" cy="1404851"/>
          </a:xfrm>
          <a:prstGeom prst="rect">
            <a:avLst/>
          </a:prstGeom>
        </p:spPr>
        <p:txBody>
          <a:bodyPr spcFirstLastPara="1" vert="horz" lIns="91440" tIns="45720" rIns="91440" bIns="45720" rtlCol="0" anchorCtr="0">
            <a:normAutofit/>
          </a:bodyPr>
          <a:lstStyle/>
          <a:p>
            <a:pPr marL="57150" lvl="0" indent="-285750" defTabSz="914400">
              <a:spcBef>
                <a:spcPts val="0"/>
              </a:spcBef>
              <a:spcAft>
                <a:spcPts val="0"/>
              </a:spcAft>
              <a:buFont typeface="Wingdings" pitchFamily="2" charset="2"/>
              <a:buChar char="v"/>
            </a:pPr>
            <a:r>
              <a:rPr lang="en-US" sz="2400" dirty="0">
                <a:solidFill>
                  <a:schemeClr val="tx2">
                    <a:lumMod val="50000"/>
                  </a:schemeClr>
                </a:solidFill>
                <a:sym typeface="Calibri"/>
              </a:rPr>
              <a:t>There are so many acronyms used in NA. (oops! I meant to say, Narcotics Anonymous!)</a:t>
            </a:r>
          </a:p>
          <a:p>
            <a:pPr marL="0" lvl="0" indent="0" defTabSz="914400">
              <a:spcBef>
                <a:spcPts val="1200"/>
              </a:spcBef>
              <a:spcAft>
                <a:spcPts val="1200"/>
              </a:spcAft>
              <a:buNone/>
            </a:pPr>
            <a:endParaRPr lang="en-US" dirty="0">
              <a:sym typeface="Calibri"/>
            </a:endParaRPr>
          </a:p>
        </p:txBody>
      </p:sp>
      <p:pic>
        <p:nvPicPr>
          <p:cNvPr id="2" name="Picture 1">
            <a:extLst>
              <a:ext uri="{FF2B5EF4-FFF2-40B4-BE49-F238E27FC236}">
                <a16:creationId xmlns:a16="http://schemas.microsoft.com/office/drawing/2014/main" id="{D9AC7E2B-47BE-4747-9119-BD0C49354ED4}"/>
              </a:ext>
            </a:extLst>
          </p:cNvPr>
          <p:cNvPicPr>
            <a:picLocks noChangeAspect="1"/>
          </p:cNvPicPr>
          <p:nvPr/>
        </p:nvPicPr>
        <p:blipFill rotWithShape="1">
          <a:blip r:embed="rId3"/>
          <a:srcRect l="26114" r="7609" b="-2"/>
          <a:stretch/>
        </p:blipFill>
        <p:spPr>
          <a:xfrm>
            <a:off x="4630188" y="1502960"/>
            <a:ext cx="3999461" cy="3291160"/>
          </a:xfrm>
          <a:prstGeom prst="rect">
            <a:avLst/>
          </a:prstGeom>
        </p:spPr>
      </p:pic>
      <p:pic>
        <p:nvPicPr>
          <p:cNvPr id="10" name="Picture 9">
            <a:extLst>
              <a:ext uri="{FF2B5EF4-FFF2-40B4-BE49-F238E27FC236}">
                <a16:creationId xmlns:a16="http://schemas.microsoft.com/office/drawing/2014/main" id="{43A1360C-07D5-4E49-A09C-F414CBBE25C7}"/>
              </a:ext>
            </a:extLst>
          </p:cNvPr>
          <p:cNvPicPr>
            <a:picLocks noChangeAspect="1"/>
          </p:cNvPicPr>
          <p:nvPr/>
        </p:nvPicPr>
        <p:blipFill>
          <a:blip r:embed="rId4">
            <a:alphaModFix amt="11000"/>
          </a:blip>
          <a:stretch>
            <a:fillRect/>
          </a:stretch>
        </p:blipFill>
        <p:spPr>
          <a:xfrm>
            <a:off x="2000250" y="124690"/>
            <a:ext cx="5143500" cy="493776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a:off x="514350" y="799622"/>
            <a:ext cx="2480058" cy="386127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2200" dirty="0">
                <a:solidFill>
                  <a:schemeClr val="tx2">
                    <a:lumMod val="50000"/>
                  </a:schemeClr>
                </a:solidFill>
                <a:sym typeface="Calibri"/>
              </a:rPr>
              <a:t>Group Service Representative = GSR</a:t>
            </a:r>
          </a:p>
        </p:txBody>
      </p:sp>
      <p:graphicFrame>
        <p:nvGraphicFramePr>
          <p:cNvPr id="127" name="Google Shape;125;p25">
            <a:extLst>
              <a:ext uri="{FF2B5EF4-FFF2-40B4-BE49-F238E27FC236}">
                <a16:creationId xmlns:a16="http://schemas.microsoft.com/office/drawing/2014/main" id="{2F95D6BF-FA87-4165-AB80-7FE703027F68}"/>
              </a:ext>
            </a:extLst>
          </p:cNvPr>
          <p:cNvGraphicFramePr/>
          <p:nvPr>
            <p:extLst>
              <p:ext uri="{D42A27DB-BD31-4B8C-83A1-F6EECF244321}">
                <p14:modId xmlns:p14="http://schemas.microsoft.com/office/powerpoint/2010/main" val="3426674872"/>
              </p:ext>
            </p:extLst>
          </p:nvPr>
        </p:nvGraphicFramePr>
        <p:xfrm>
          <a:off x="3848670" y="337759"/>
          <a:ext cx="4951434" cy="4467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7A93A393-C177-A247-AEC2-8D6DB3E8AC76}"/>
              </a:ext>
            </a:extLst>
          </p:cNvPr>
          <p:cNvPicPr>
            <a:picLocks noChangeAspect="1"/>
          </p:cNvPicPr>
          <p:nvPr/>
        </p:nvPicPr>
        <p:blipFill>
          <a:blip r:embed="rId8">
            <a:alphaModFix amt="11000"/>
          </a:blip>
          <a:stretch>
            <a:fillRect/>
          </a:stretch>
        </p:blipFill>
        <p:spPr>
          <a:xfrm>
            <a:off x="2000250" y="157942"/>
            <a:ext cx="5143500" cy="484632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29"/>
        <p:cNvGrpSpPr/>
        <p:nvPr/>
      </p:nvGrpSpPr>
      <p:grpSpPr>
        <a:xfrm>
          <a:off x="0" y="0"/>
          <a:ext cx="0" cy="0"/>
          <a:chOff x="0" y="0"/>
          <a:chExt cx="0" cy="0"/>
        </a:xfrm>
      </p:grpSpPr>
      <p:sp>
        <p:nvSpPr>
          <p:cNvPr id="130" name="Google Shape;130;p26"/>
          <p:cNvSpPr txBox="1">
            <a:spLocks noGrp="1"/>
          </p:cNvSpPr>
          <p:nvPr>
            <p:ph type="title"/>
          </p:nvPr>
        </p:nvSpPr>
        <p:spPr>
          <a:xfrm>
            <a:off x="514350" y="799622"/>
            <a:ext cx="2480058" cy="386127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100" dirty="0">
                <a:solidFill>
                  <a:schemeClr val="tx2">
                    <a:lumMod val="50000"/>
                  </a:schemeClr>
                </a:solidFill>
                <a:sym typeface="Calibri"/>
              </a:rPr>
              <a:t>Area Service Committee = ASC  </a:t>
            </a:r>
          </a:p>
        </p:txBody>
      </p:sp>
      <p:graphicFrame>
        <p:nvGraphicFramePr>
          <p:cNvPr id="134" name="Google Shape;131;p26">
            <a:extLst>
              <a:ext uri="{FF2B5EF4-FFF2-40B4-BE49-F238E27FC236}">
                <a16:creationId xmlns:a16="http://schemas.microsoft.com/office/drawing/2014/main" id="{CAF1C49C-69E4-40C8-BDC8-F8F74AFB7FC7}"/>
              </a:ext>
            </a:extLst>
          </p:cNvPr>
          <p:cNvGraphicFramePr/>
          <p:nvPr>
            <p:extLst>
              <p:ext uri="{D42A27DB-BD31-4B8C-83A1-F6EECF244321}">
                <p14:modId xmlns:p14="http://schemas.microsoft.com/office/powerpoint/2010/main" val="3691464996"/>
              </p:ext>
            </p:extLst>
          </p:nvPr>
        </p:nvGraphicFramePr>
        <p:xfrm>
          <a:off x="3671248" y="300251"/>
          <a:ext cx="5227092"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a:extLst>
              <a:ext uri="{FF2B5EF4-FFF2-40B4-BE49-F238E27FC236}">
                <a16:creationId xmlns:a16="http://schemas.microsoft.com/office/drawing/2014/main" id="{778EE439-D596-5244-B66B-BA5D0C84F926}"/>
              </a:ext>
            </a:extLst>
          </p:cNvPr>
          <p:cNvPicPr>
            <a:picLocks noChangeAspect="1"/>
          </p:cNvPicPr>
          <p:nvPr/>
        </p:nvPicPr>
        <p:blipFill>
          <a:blip r:embed="rId8">
            <a:alphaModFix amt="11000"/>
          </a:blip>
          <a:stretch>
            <a:fillRect/>
          </a:stretch>
        </p:blipFill>
        <p:spPr>
          <a:xfrm>
            <a:off x="2000250" y="124690"/>
            <a:ext cx="5143500" cy="487125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35"/>
        <p:cNvGrpSpPr/>
        <p:nvPr/>
      </p:nvGrpSpPr>
      <p:grpSpPr>
        <a:xfrm>
          <a:off x="0" y="0"/>
          <a:ext cx="0" cy="0"/>
          <a:chOff x="0" y="0"/>
          <a:chExt cx="0" cy="0"/>
        </a:xfrm>
      </p:grpSpPr>
      <p:sp>
        <p:nvSpPr>
          <p:cNvPr id="136" name="Google Shape;136;p27"/>
          <p:cNvSpPr txBox="1">
            <a:spLocks noGrp="1"/>
          </p:cNvSpPr>
          <p:nvPr>
            <p:ph type="title"/>
          </p:nvPr>
        </p:nvSpPr>
        <p:spPr>
          <a:xfrm>
            <a:off x="514350" y="799622"/>
            <a:ext cx="2480058" cy="386127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100" dirty="0">
                <a:solidFill>
                  <a:schemeClr val="tx2">
                    <a:lumMod val="50000"/>
                  </a:schemeClr>
                </a:solidFill>
                <a:sym typeface="Calibri"/>
              </a:rPr>
              <a:t>Regional Service Committee = RSC </a:t>
            </a:r>
          </a:p>
        </p:txBody>
      </p:sp>
      <p:graphicFrame>
        <p:nvGraphicFramePr>
          <p:cNvPr id="139" name="Google Shape;137;p27">
            <a:extLst>
              <a:ext uri="{FF2B5EF4-FFF2-40B4-BE49-F238E27FC236}">
                <a16:creationId xmlns:a16="http://schemas.microsoft.com/office/drawing/2014/main" id="{A6088894-09C7-4A1E-8E8C-FFCE48614828}"/>
              </a:ext>
            </a:extLst>
          </p:cNvPr>
          <p:cNvGraphicFramePr/>
          <p:nvPr>
            <p:extLst>
              <p:ext uri="{D42A27DB-BD31-4B8C-83A1-F6EECF244321}">
                <p14:modId xmlns:p14="http://schemas.microsoft.com/office/powerpoint/2010/main" val="3810062254"/>
              </p:ext>
            </p:extLst>
          </p:nvPr>
        </p:nvGraphicFramePr>
        <p:xfrm>
          <a:off x="3684896" y="224335"/>
          <a:ext cx="5254388" cy="4694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6381E672-F1BC-B240-B7A9-0EFB1D97592A}"/>
              </a:ext>
            </a:extLst>
          </p:cNvPr>
          <p:cNvPicPr>
            <a:picLocks noChangeAspect="1"/>
          </p:cNvPicPr>
          <p:nvPr/>
        </p:nvPicPr>
        <p:blipFill>
          <a:blip r:embed="rId8">
            <a:alphaModFix amt="11000"/>
          </a:blip>
          <a:stretch>
            <a:fillRect/>
          </a:stretch>
        </p:blipFill>
        <p:spPr>
          <a:xfrm>
            <a:off x="2000250" y="133004"/>
            <a:ext cx="5143500" cy="487957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41"/>
        <p:cNvGrpSpPr/>
        <p:nvPr/>
      </p:nvGrpSpPr>
      <p:grpSpPr>
        <a:xfrm>
          <a:off x="0" y="0"/>
          <a:ext cx="0" cy="0"/>
          <a:chOff x="0" y="0"/>
          <a:chExt cx="0" cy="0"/>
        </a:xfrm>
      </p:grpSpPr>
      <p:sp>
        <p:nvSpPr>
          <p:cNvPr id="142" name="Google Shape;142;p28"/>
          <p:cNvSpPr txBox="1">
            <a:spLocks noGrp="1"/>
          </p:cNvSpPr>
          <p:nvPr>
            <p:ph type="title"/>
          </p:nvPr>
        </p:nvSpPr>
        <p:spPr>
          <a:xfrm>
            <a:off x="514350" y="799622"/>
            <a:ext cx="2480058" cy="386127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400" b="1" dirty="0">
                <a:solidFill>
                  <a:schemeClr val="tx2">
                    <a:lumMod val="50000"/>
                  </a:schemeClr>
                </a:solidFill>
                <a:sym typeface="Calibri"/>
              </a:rPr>
              <a:t>Regional Delegate / Alternate Delegate = RD/AD</a:t>
            </a:r>
          </a:p>
        </p:txBody>
      </p:sp>
      <p:graphicFrame>
        <p:nvGraphicFramePr>
          <p:cNvPr id="145" name="Google Shape;143;p28">
            <a:extLst>
              <a:ext uri="{FF2B5EF4-FFF2-40B4-BE49-F238E27FC236}">
                <a16:creationId xmlns:a16="http://schemas.microsoft.com/office/drawing/2014/main" id="{4E1427BA-2895-4029-9A11-743F74870857}"/>
              </a:ext>
            </a:extLst>
          </p:cNvPr>
          <p:cNvGraphicFramePr/>
          <p:nvPr>
            <p:extLst>
              <p:ext uri="{D42A27DB-BD31-4B8C-83A1-F6EECF244321}">
                <p14:modId xmlns:p14="http://schemas.microsoft.com/office/powerpoint/2010/main" val="2648695632"/>
              </p:ext>
            </p:extLst>
          </p:nvPr>
        </p:nvGraphicFramePr>
        <p:xfrm>
          <a:off x="3616658" y="191069"/>
          <a:ext cx="5404512" cy="4804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167B1304-96AF-FB45-8021-45E7818A87D0}"/>
              </a:ext>
            </a:extLst>
          </p:cNvPr>
          <p:cNvPicPr>
            <a:picLocks noChangeAspect="1"/>
          </p:cNvPicPr>
          <p:nvPr/>
        </p:nvPicPr>
        <p:blipFill>
          <a:blip r:embed="rId8">
            <a:alphaModFix amt="11000"/>
          </a:blip>
          <a:stretch>
            <a:fillRect/>
          </a:stretch>
        </p:blipFill>
        <p:spPr>
          <a:xfrm>
            <a:off x="2000250" y="148418"/>
            <a:ext cx="5143500" cy="484666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47"/>
        <p:cNvGrpSpPr/>
        <p:nvPr/>
      </p:nvGrpSpPr>
      <p:grpSpPr>
        <a:xfrm>
          <a:off x="0" y="0"/>
          <a:ext cx="0" cy="0"/>
          <a:chOff x="0" y="0"/>
          <a:chExt cx="0" cy="0"/>
        </a:xfrm>
      </p:grpSpPr>
      <p:sp>
        <p:nvSpPr>
          <p:cNvPr id="148" name="Google Shape;148;p29"/>
          <p:cNvSpPr txBox="1">
            <a:spLocks noGrp="1"/>
          </p:cNvSpPr>
          <p:nvPr>
            <p:ph type="title"/>
          </p:nvPr>
        </p:nvSpPr>
        <p:spPr>
          <a:xfrm>
            <a:off x="514350" y="799622"/>
            <a:ext cx="2480058" cy="386127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4000" b="1" dirty="0">
                <a:solidFill>
                  <a:schemeClr val="tx2">
                    <a:lumMod val="50000"/>
                  </a:schemeClr>
                </a:solidFill>
                <a:sym typeface="Calibri"/>
              </a:rPr>
              <a:t>Zonal Forum = ZF</a:t>
            </a:r>
          </a:p>
        </p:txBody>
      </p:sp>
      <p:graphicFrame>
        <p:nvGraphicFramePr>
          <p:cNvPr id="151" name="Google Shape;149;p29">
            <a:extLst>
              <a:ext uri="{FF2B5EF4-FFF2-40B4-BE49-F238E27FC236}">
                <a16:creationId xmlns:a16="http://schemas.microsoft.com/office/drawing/2014/main" id="{D1BBE7EC-490C-4ECB-881A-26F275061F58}"/>
              </a:ext>
            </a:extLst>
          </p:cNvPr>
          <p:cNvGraphicFramePr/>
          <p:nvPr>
            <p:extLst>
              <p:ext uri="{D42A27DB-BD31-4B8C-83A1-F6EECF244321}">
                <p14:modId xmlns:p14="http://schemas.microsoft.com/office/powerpoint/2010/main" val="1360878566"/>
              </p:ext>
            </p:extLst>
          </p:nvPr>
        </p:nvGraphicFramePr>
        <p:xfrm>
          <a:off x="3671248" y="204717"/>
          <a:ext cx="5295331" cy="4790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C8C37869-06C8-B14E-9C65-B845A4791A0E}"/>
              </a:ext>
            </a:extLst>
          </p:cNvPr>
          <p:cNvPicPr>
            <a:picLocks noChangeAspect="1"/>
          </p:cNvPicPr>
          <p:nvPr/>
        </p:nvPicPr>
        <p:blipFill>
          <a:blip r:embed="rId8">
            <a:alphaModFix amt="11000"/>
          </a:blip>
          <a:stretch>
            <a:fillRect/>
          </a:stretch>
        </p:blipFill>
        <p:spPr>
          <a:xfrm>
            <a:off x="2000250" y="66502"/>
            <a:ext cx="5143500" cy="492857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59"/>
        <p:cNvGrpSpPr/>
        <p:nvPr/>
      </p:nvGrpSpPr>
      <p:grpSpPr>
        <a:xfrm>
          <a:off x="0" y="0"/>
          <a:ext cx="0" cy="0"/>
          <a:chOff x="0" y="0"/>
          <a:chExt cx="0" cy="0"/>
        </a:xfrm>
      </p:grpSpPr>
      <p:sp>
        <p:nvSpPr>
          <p:cNvPr id="160" name="Google Shape;160;p31"/>
          <p:cNvSpPr txBox="1">
            <a:spLocks noGrp="1"/>
          </p:cNvSpPr>
          <p:nvPr>
            <p:ph type="title"/>
          </p:nvPr>
        </p:nvSpPr>
        <p:spPr>
          <a:xfrm>
            <a:off x="514350" y="799622"/>
            <a:ext cx="2480058" cy="386127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2500" b="1" dirty="0">
                <a:solidFill>
                  <a:schemeClr val="tx2">
                    <a:lumMod val="50000"/>
                  </a:schemeClr>
                </a:solidFill>
              </a:rPr>
              <a:t>Conference Agenda Report</a:t>
            </a:r>
          </a:p>
        </p:txBody>
      </p:sp>
      <p:sp>
        <p:nvSpPr>
          <p:cNvPr id="162" name="Google Shape;162;p31"/>
          <p:cNvSpPr txBox="1"/>
          <p:nvPr/>
        </p:nvSpPr>
        <p:spPr>
          <a:xfrm>
            <a:off x="-44887" y="3803300"/>
            <a:ext cx="7987200" cy="113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graphicFrame>
        <p:nvGraphicFramePr>
          <p:cNvPr id="164" name="Google Shape;161;p31">
            <a:extLst>
              <a:ext uri="{FF2B5EF4-FFF2-40B4-BE49-F238E27FC236}">
                <a16:creationId xmlns:a16="http://schemas.microsoft.com/office/drawing/2014/main" id="{7BB49075-8629-4532-9422-B3C6A66C9CC0}"/>
              </a:ext>
            </a:extLst>
          </p:cNvPr>
          <p:cNvGraphicFramePr/>
          <p:nvPr>
            <p:extLst>
              <p:ext uri="{D42A27DB-BD31-4B8C-83A1-F6EECF244321}">
                <p14:modId xmlns:p14="http://schemas.microsoft.com/office/powerpoint/2010/main" val="422312945"/>
              </p:ext>
            </p:extLst>
          </p:nvPr>
        </p:nvGraphicFramePr>
        <p:xfrm>
          <a:off x="3521894" y="207100"/>
          <a:ext cx="5499014" cy="4936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Picture 18">
            <a:extLst>
              <a:ext uri="{FF2B5EF4-FFF2-40B4-BE49-F238E27FC236}">
                <a16:creationId xmlns:a16="http://schemas.microsoft.com/office/drawing/2014/main" id="{961E941A-66EF-5D49-AE25-0BB47AEA8D90}"/>
              </a:ext>
            </a:extLst>
          </p:cNvPr>
          <p:cNvPicPr>
            <a:picLocks noChangeAspect="1"/>
          </p:cNvPicPr>
          <p:nvPr/>
        </p:nvPicPr>
        <p:blipFill>
          <a:blip r:embed="rId8">
            <a:alphaModFix amt="11000"/>
          </a:blip>
          <a:stretch>
            <a:fillRect/>
          </a:stretch>
        </p:blipFill>
        <p:spPr>
          <a:xfrm>
            <a:off x="2000250" y="99752"/>
            <a:ext cx="5143500" cy="493639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3F0F8-0C7B-1742-BB7D-E4F487E8ADA6}"/>
              </a:ext>
            </a:extLst>
          </p:cNvPr>
          <p:cNvSpPr>
            <a:spLocks noGrp="1"/>
          </p:cNvSpPr>
          <p:nvPr>
            <p:ph type="title"/>
          </p:nvPr>
        </p:nvSpPr>
        <p:spPr>
          <a:xfrm>
            <a:off x="575583" y="228599"/>
            <a:ext cx="2480058" cy="4747845"/>
          </a:xfrm>
          <a:noFill/>
        </p:spPr>
        <p:txBody>
          <a:bodyPr vert="horz" lIns="91440" tIns="45720" rIns="91440" bIns="45720" rtlCol="0" anchor="ctr">
            <a:normAutofit/>
          </a:bodyPr>
          <a:lstStyle/>
          <a:p>
            <a:pPr defTabSz="914400">
              <a:spcBef>
                <a:spcPct val="0"/>
              </a:spcBef>
            </a:pPr>
            <a:r>
              <a:rPr lang="en-US" sz="3200" b="1" dirty="0">
                <a:solidFill>
                  <a:schemeClr val="accent1">
                    <a:lumMod val="50000"/>
                  </a:schemeClr>
                </a:solidFill>
              </a:rPr>
              <a:t>Conference Approval Track</a:t>
            </a:r>
            <a:br>
              <a:rPr lang="en-US" sz="3200" b="1" dirty="0">
                <a:solidFill>
                  <a:schemeClr val="accent1">
                    <a:lumMod val="50000"/>
                  </a:schemeClr>
                </a:solidFill>
              </a:rPr>
            </a:br>
            <a:r>
              <a:rPr lang="en-US" sz="3200" b="1" dirty="0">
                <a:solidFill>
                  <a:schemeClr val="accent1">
                    <a:lumMod val="50000"/>
                  </a:schemeClr>
                </a:solidFill>
              </a:rPr>
              <a:t>CAT</a:t>
            </a:r>
          </a:p>
        </p:txBody>
      </p:sp>
      <p:graphicFrame>
        <p:nvGraphicFramePr>
          <p:cNvPr id="5" name="Text Placeholder 2">
            <a:extLst>
              <a:ext uri="{FF2B5EF4-FFF2-40B4-BE49-F238E27FC236}">
                <a16:creationId xmlns:a16="http://schemas.microsoft.com/office/drawing/2014/main" id="{B744CDD3-8828-43D6-B57B-4C4BE6BCDBF2}"/>
              </a:ext>
            </a:extLst>
          </p:cNvPr>
          <p:cNvGraphicFramePr/>
          <p:nvPr>
            <p:extLst>
              <p:ext uri="{D42A27DB-BD31-4B8C-83A1-F6EECF244321}">
                <p14:modId xmlns:p14="http://schemas.microsoft.com/office/powerpoint/2010/main" val="3363332333"/>
              </p:ext>
            </p:extLst>
          </p:nvPr>
        </p:nvGraphicFramePr>
        <p:xfrm>
          <a:off x="3640016" y="228600"/>
          <a:ext cx="5328138" cy="474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a:extLst>
              <a:ext uri="{FF2B5EF4-FFF2-40B4-BE49-F238E27FC236}">
                <a16:creationId xmlns:a16="http://schemas.microsoft.com/office/drawing/2014/main" id="{9DDC3141-94BE-AA43-BE2D-2DD1258545EA}"/>
              </a:ext>
            </a:extLst>
          </p:cNvPr>
          <p:cNvPicPr>
            <a:picLocks noChangeAspect="1"/>
          </p:cNvPicPr>
          <p:nvPr/>
        </p:nvPicPr>
        <p:blipFill>
          <a:blip r:embed="rId7">
            <a:alphaModFix amt="11000"/>
          </a:blip>
          <a:stretch>
            <a:fillRect/>
          </a:stretch>
        </p:blipFill>
        <p:spPr>
          <a:xfrm>
            <a:off x="1925184" y="167054"/>
            <a:ext cx="5143500" cy="4809389"/>
          </a:xfrm>
          <a:prstGeom prst="rect">
            <a:avLst/>
          </a:prstGeom>
        </p:spPr>
      </p:pic>
    </p:spTree>
    <p:extLst>
      <p:ext uri="{BB962C8B-B14F-4D97-AF65-F5344CB8AC3E}">
        <p14:creationId xmlns:p14="http://schemas.microsoft.com/office/powerpoint/2010/main" val="689333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body" idx="1"/>
          </p:nvPr>
        </p:nvSpPr>
        <p:spPr>
          <a:xfrm>
            <a:off x="311700" y="1595870"/>
            <a:ext cx="8520600" cy="3292012"/>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1200"/>
              </a:spcAft>
              <a:buNone/>
            </a:pPr>
            <a:r>
              <a:rPr lang="en" sz="2800" dirty="0">
                <a:solidFill>
                  <a:schemeClr val="accent1">
                    <a:lumMod val="50000"/>
                  </a:schemeClr>
                </a:solidFill>
                <a:latin typeface="+mj-lt"/>
                <a:ea typeface="Calibri"/>
                <a:cs typeface="Calibri"/>
                <a:sym typeface="Calibri"/>
              </a:rPr>
              <a:t>All the material contained in this training tool was obtained through two experience gathering workshops hosted by the North East Zonal Forum on Regional Committee Member (RCM) best practices and adapted by the Floriday Regional Service Committee with permission. The information being shared here came from RCM experiences from across the Fellowship. Everything in this training tool is merely a suggestion and we hope that this information is useful to you in your service efforts. </a:t>
            </a:r>
          </a:p>
          <a:p>
            <a:pPr marL="0" lvl="0" indent="0" algn="ctr" rtl="0">
              <a:spcBef>
                <a:spcPts val="0"/>
              </a:spcBef>
              <a:spcAft>
                <a:spcPts val="1200"/>
              </a:spcAft>
              <a:buNone/>
            </a:pPr>
            <a:r>
              <a:rPr lang="en" sz="2400" dirty="0">
                <a:solidFill>
                  <a:schemeClr val="accent1"/>
                </a:solidFill>
                <a:latin typeface="+mj-lt"/>
                <a:ea typeface="Calibri"/>
                <a:cs typeface="Calibri"/>
                <a:sym typeface="Calibri"/>
              </a:rPr>
              <a:t>In Loving Service,</a:t>
            </a:r>
            <a:br>
              <a:rPr lang="en" sz="2400" dirty="0">
                <a:solidFill>
                  <a:schemeClr val="accent1"/>
                </a:solidFill>
                <a:latin typeface="+mj-lt"/>
                <a:ea typeface="Calibri"/>
                <a:cs typeface="Calibri"/>
                <a:sym typeface="Calibri"/>
              </a:rPr>
            </a:br>
            <a:r>
              <a:rPr lang="en" sz="2400" dirty="0">
                <a:solidFill>
                  <a:schemeClr val="accent1"/>
                </a:solidFill>
                <a:latin typeface="+mj-lt"/>
                <a:ea typeface="Calibri"/>
                <a:cs typeface="Calibri"/>
                <a:sym typeface="Calibri"/>
              </a:rPr>
              <a:t>The RD/AD Team of FRSC</a:t>
            </a:r>
          </a:p>
        </p:txBody>
      </p:sp>
      <p:pic>
        <p:nvPicPr>
          <p:cNvPr id="6" name="Picture 5">
            <a:extLst>
              <a:ext uri="{FF2B5EF4-FFF2-40B4-BE49-F238E27FC236}">
                <a16:creationId xmlns:a16="http://schemas.microsoft.com/office/drawing/2014/main" id="{11DA3FD7-B5F9-D540-A188-184628133602}"/>
              </a:ext>
            </a:extLst>
          </p:cNvPr>
          <p:cNvPicPr>
            <a:picLocks noChangeAspect="1"/>
          </p:cNvPicPr>
          <p:nvPr/>
        </p:nvPicPr>
        <p:blipFill>
          <a:blip r:embed="rId3">
            <a:alphaModFix amt="11000"/>
          </a:blip>
          <a:stretch>
            <a:fillRect/>
          </a:stretch>
        </p:blipFill>
        <p:spPr>
          <a:xfrm>
            <a:off x="1742555" y="141316"/>
            <a:ext cx="5143500" cy="4838008"/>
          </a:xfrm>
          <a:prstGeom prst="rect">
            <a:avLst/>
          </a:prstGeom>
        </p:spPr>
      </p:pic>
      <p:sp>
        <p:nvSpPr>
          <p:cNvPr id="4" name="TextBox 3">
            <a:extLst>
              <a:ext uri="{FF2B5EF4-FFF2-40B4-BE49-F238E27FC236}">
                <a16:creationId xmlns:a16="http://schemas.microsoft.com/office/drawing/2014/main" id="{115CF8ED-BD04-9A38-01AB-09C9D9446065}"/>
              </a:ext>
            </a:extLst>
          </p:cNvPr>
          <p:cNvSpPr txBox="1"/>
          <p:nvPr/>
        </p:nvSpPr>
        <p:spPr>
          <a:xfrm>
            <a:off x="698270" y="900545"/>
            <a:ext cx="7899862" cy="369332"/>
          </a:xfrm>
          <a:prstGeom prst="rect">
            <a:avLst/>
          </a:prstGeom>
          <a:noFill/>
        </p:spPr>
        <p:txBody>
          <a:bodyPr wrap="square" rtlCol="0">
            <a:spAutoFit/>
          </a:bodyPr>
          <a:lstStyle/>
          <a:p>
            <a:endParaRPr lang="en-US" dirty="0"/>
          </a:p>
        </p:txBody>
      </p:sp>
      <p:pic>
        <p:nvPicPr>
          <p:cNvPr id="2050" name="Picture 2">
            <a:extLst>
              <a:ext uri="{FF2B5EF4-FFF2-40B4-BE49-F238E27FC236}">
                <a16:creationId xmlns:a16="http://schemas.microsoft.com/office/drawing/2014/main" id="{51384897-0A94-9B04-0F97-A93A790017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2555" y="352773"/>
            <a:ext cx="5372100" cy="695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167"/>
        <p:cNvGrpSpPr/>
        <p:nvPr/>
      </p:nvGrpSpPr>
      <p:grpSpPr>
        <a:xfrm>
          <a:off x="0" y="0"/>
          <a:ext cx="0" cy="0"/>
          <a:chOff x="0" y="0"/>
          <a:chExt cx="0" cy="0"/>
        </a:xfrm>
      </p:grpSpPr>
      <p:sp>
        <p:nvSpPr>
          <p:cNvPr id="168" name="Google Shape;168;p32"/>
          <p:cNvSpPr txBox="1">
            <a:spLocks noGrp="1"/>
          </p:cNvSpPr>
          <p:nvPr>
            <p:ph type="title"/>
          </p:nvPr>
        </p:nvSpPr>
        <p:spPr>
          <a:xfrm>
            <a:off x="514350" y="799622"/>
            <a:ext cx="2480058" cy="386127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2500" b="1" dirty="0">
                <a:solidFill>
                  <a:schemeClr val="accent1">
                    <a:lumMod val="50000"/>
                  </a:schemeClr>
                </a:solidFill>
                <a:sym typeface="Calibri"/>
              </a:rPr>
              <a:t>Fellowship Intellectual Property Trust = FIPT </a:t>
            </a:r>
          </a:p>
        </p:txBody>
      </p:sp>
      <p:graphicFrame>
        <p:nvGraphicFramePr>
          <p:cNvPr id="187" name="Google Shape;169;p32">
            <a:extLst>
              <a:ext uri="{FF2B5EF4-FFF2-40B4-BE49-F238E27FC236}">
                <a16:creationId xmlns:a16="http://schemas.microsoft.com/office/drawing/2014/main" id="{59E1C955-C875-4A04-AD98-2772123431DB}"/>
              </a:ext>
            </a:extLst>
          </p:cNvPr>
          <p:cNvGraphicFramePr/>
          <p:nvPr>
            <p:extLst>
              <p:ext uri="{D42A27DB-BD31-4B8C-83A1-F6EECF244321}">
                <p14:modId xmlns:p14="http://schemas.microsoft.com/office/powerpoint/2010/main" val="1241608563"/>
              </p:ext>
            </p:extLst>
          </p:nvPr>
        </p:nvGraphicFramePr>
        <p:xfrm>
          <a:off x="3508758" y="123092"/>
          <a:ext cx="5459396" cy="5020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 name="Picture 21">
            <a:extLst>
              <a:ext uri="{FF2B5EF4-FFF2-40B4-BE49-F238E27FC236}">
                <a16:creationId xmlns:a16="http://schemas.microsoft.com/office/drawing/2014/main" id="{2C6B3022-9A6C-9547-9AAB-E25740C71B5F}"/>
              </a:ext>
            </a:extLst>
          </p:cNvPr>
          <p:cNvPicPr>
            <a:picLocks noChangeAspect="1"/>
          </p:cNvPicPr>
          <p:nvPr/>
        </p:nvPicPr>
        <p:blipFill>
          <a:blip r:embed="rId8">
            <a:alphaModFix amt="11000"/>
          </a:blip>
          <a:stretch>
            <a:fillRect/>
          </a:stretch>
        </p:blipFill>
        <p:spPr>
          <a:xfrm>
            <a:off x="2000250" y="182880"/>
            <a:ext cx="5143500" cy="483752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173"/>
        <p:cNvGrpSpPr/>
        <p:nvPr/>
      </p:nvGrpSpPr>
      <p:grpSpPr>
        <a:xfrm>
          <a:off x="0" y="0"/>
          <a:ext cx="0" cy="0"/>
          <a:chOff x="0" y="0"/>
          <a:chExt cx="0" cy="0"/>
        </a:xfrm>
      </p:grpSpPr>
      <p:sp>
        <p:nvSpPr>
          <p:cNvPr id="174" name="Google Shape;174;p33"/>
          <p:cNvSpPr txBox="1">
            <a:spLocks noGrp="1"/>
          </p:cNvSpPr>
          <p:nvPr>
            <p:ph type="title"/>
          </p:nvPr>
        </p:nvSpPr>
        <p:spPr>
          <a:xfrm>
            <a:off x="514350" y="799622"/>
            <a:ext cx="2480058" cy="386127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400" b="1" dirty="0">
                <a:solidFill>
                  <a:schemeClr val="accent1">
                    <a:lumMod val="50000"/>
                  </a:schemeClr>
                </a:solidFill>
                <a:sym typeface="Calibri"/>
              </a:rPr>
              <a:t>World Human Resource Pool = HRP </a:t>
            </a:r>
          </a:p>
        </p:txBody>
      </p:sp>
      <p:graphicFrame>
        <p:nvGraphicFramePr>
          <p:cNvPr id="182" name="Google Shape;175;p33">
            <a:extLst>
              <a:ext uri="{FF2B5EF4-FFF2-40B4-BE49-F238E27FC236}">
                <a16:creationId xmlns:a16="http://schemas.microsoft.com/office/drawing/2014/main" id="{A01AD26E-5E09-4E62-BD15-5DAB81FDE348}"/>
              </a:ext>
            </a:extLst>
          </p:cNvPr>
          <p:cNvGraphicFramePr/>
          <p:nvPr>
            <p:extLst>
              <p:ext uri="{D42A27DB-BD31-4B8C-83A1-F6EECF244321}">
                <p14:modId xmlns:p14="http://schemas.microsoft.com/office/powerpoint/2010/main" val="788136591"/>
              </p:ext>
            </p:extLst>
          </p:nvPr>
        </p:nvGraphicFramePr>
        <p:xfrm>
          <a:off x="3640016" y="158262"/>
          <a:ext cx="5503984" cy="4985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 name="Picture 21">
            <a:extLst>
              <a:ext uri="{FF2B5EF4-FFF2-40B4-BE49-F238E27FC236}">
                <a16:creationId xmlns:a16="http://schemas.microsoft.com/office/drawing/2014/main" id="{D3715832-7121-0444-A499-482223617AE3}"/>
              </a:ext>
            </a:extLst>
          </p:cNvPr>
          <p:cNvPicPr>
            <a:picLocks noChangeAspect="1"/>
          </p:cNvPicPr>
          <p:nvPr/>
        </p:nvPicPr>
        <p:blipFill>
          <a:blip r:embed="rId8">
            <a:alphaModFix amt="11000"/>
          </a:blip>
          <a:stretch>
            <a:fillRect/>
          </a:stretch>
        </p:blipFill>
        <p:spPr>
          <a:xfrm>
            <a:off x="2000250" y="158262"/>
            <a:ext cx="5143500" cy="482697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179"/>
        <p:cNvGrpSpPr/>
        <p:nvPr/>
      </p:nvGrpSpPr>
      <p:grpSpPr>
        <a:xfrm>
          <a:off x="0" y="0"/>
          <a:ext cx="0" cy="0"/>
          <a:chOff x="0" y="0"/>
          <a:chExt cx="0" cy="0"/>
        </a:xfrm>
      </p:grpSpPr>
      <p:sp>
        <p:nvSpPr>
          <p:cNvPr id="180" name="Google Shape;180;p34"/>
          <p:cNvSpPr txBox="1">
            <a:spLocks noGrp="1"/>
          </p:cNvSpPr>
          <p:nvPr>
            <p:ph type="title"/>
          </p:nvPr>
        </p:nvSpPr>
        <p:spPr>
          <a:xfrm>
            <a:off x="514350" y="799622"/>
            <a:ext cx="2480058" cy="386127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600" b="1" dirty="0">
                <a:solidFill>
                  <a:schemeClr val="accent1">
                    <a:lumMod val="50000"/>
                  </a:schemeClr>
                </a:solidFill>
                <a:sym typeface="Calibri"/>
              </a:rPr>
              <a:t>World Service Conference = WSC </a:t>
            </a:r>
          </a:p>
        </p:txBody>
      </p:sp>
      <p:graphicFrame>
        <p:nvGraphicFramePr>
          <p:cNvPr id="201" name="Google Shape;181;p34">
            <a:extLst>
              <a:ext uri="{FF2B5EF4-FFF2-40B4-BE49-F238E27FC236}">
                <a16:creationId xmlns:a16="http://schemas.microsoft.com/office/drawing/2014/main" id="{4229B911-069F-48CC-929B-49C5290156C5}"/>
              </a:ext>
            </a:extLst>
          </p:cNvPr>
          <p:cNvGraphicFramePr/>
          <p:nvPr>
            <p:extLst>
              <p:ext uri="{D42A27DB-BD31-4B8C-83A1-F6EECF244321}">
                <p14:modId xmlns:p14="http://schemas.microsoft.com/office/powerpoint/2010/main" val="1626178386"/>
              </p:ext>
            </p:extLst>
          </p:nvPr>
        </p:nvGraphicFramePr>
        <p:xfrm>
          <a:off x="3543927" y="140677"/>
          <a:ext cx="5494565" cy="4870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16">
            <a:extLst>
              <a:ext uri="{FF2B5EF4-FFF2-40B4-BE49-F238E27FC236}">
                <a16:creationId xmlns:a16="http://schemas.microsoft.com/office/drawing/2014/main" id="{F065E0A5-1B11-0747-B994-4F89A7A53553}"/>
              </a:ext>
            </a:extLst>
          </p:cNvPr>
          <p:cNvPicPr>
            <a:picLocks noChangeAspect="1"/>
          </p:cNvPicPr>
          <p:nvPr/>
        </p:nvPicPr>
        <p:blipFill>
          <a:blip r:embed="rId8">
            <a:alphaModFix amt="11000"/>
          </a:blip>
          <a:stretch>
            <a:fillRect/>
          </a:stretch>
        </p:blipFill>
        <p:spPr>
          <a:xfrm>
            <a:off x="2000250" y="140676"/>
            <a:ext cx="5143500" cy="478045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185"/>
        <p:cNvGrpSpPr/>
        <p:nvPr/>
      </p:nvGrpSpPr>
      <p:grpSpPr>
        <a:xfrm>
          <a:off x="0" y="0"/>
          <a:ext cx="0" cy="0"/>
          <a:chOff x="0" y="0"/>
          <a:chExt cx="0" cy="0"/>
        </a:xfrm>
      </p:grpSpPr>
      <p:sp>
        <p:nvSpPr>
          <p:cNvPr id="186" name="Google Shape;186;p35"/>
          <p:cNvSpPr txBox="1">
            <a:spLocks noGrp="1"/>
          </p:cNvSpPr>
          <p:nvPr>
            <p:ph type="title"/>
          </p:nvPr>
        </p:nvSpPr>
        <p:spPr>
          <a:xfrm>
            <a:off x="514350" y="799622"/>
            <a:ext cx="2480058" cy="386127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4000" b="1" dirty="0">
                <a:solidFill>
                  <a:schemeClr val="accent1">
                    <a:lumMod val="50000"/>
                  </a:schemeClr>
                </a:solidFill>
                <a:sym typeface="Calibri"/>
              </a:rPr>
              <a:t>World Board = WB </a:t>
            </a:r>
          </a:p>
        </p:txBody>
      </p:sp>
      <p:graphicFrame>
        <p:nvGraphicFramePr>
          <p:cNvPr id="189" name="Google Shape;187;p35">
            <a:extLst>
              <a:ext uri="{FF2B5EF4-FFF2-40B4-BE49-F238E27FC236}">
                <a16:creationId xmlns:a16="http://schemas.microsoft.com/office/drawing/2014/main" id="{D7D0BA38-0831-4497-967D-1D6359DBE693}"/>
              </a:ext>
            </a:extLst>
          </p:cNvPr>
          <p:cNvGraphicFramePr/>
          <p:nvPr>
            <p:extLst>
              <p:ext uri="{D42A27DB-BD31-4B8C-83A1-F6EECF244321}">
                <p14:modId xmlns:p14="http://schemas.microsoft.com/office/powerpoint/2010/main" val="981271324"/>
              </p:ext>
            </p:extLst>
          </p:nvPr>
        </p:nvGraphicFramePr>
        <p:xfrm>
          <a:off x="3543927" y="246185"/>
          <a:ext cx="5476980" cy="4747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Picture 17">
            <a:extLst>
              <a:ext uri="{FF2B5EF4-FFF2-40B4-BE49-F238E27FC236}">
                <a16:creationId xmlns:a16="http://schemas.microsoft.com/office/drawing/2014/main" id="{1F695E38-C29C-534A-9EDC-2563FE83B479}"/>
              </a:ext>
            </a:extLst>
          </p:cNvPr>
          <p:cNvPicPr>
            <a:picLocks noChangeAspect="1"/>
          </p:cNvPicPr>
          <p:nvPr/>
        </p:nvPicPr>
        <p:blipFill>
          <a:blip r:embed="rId8">
            <a:alphaModFix amt="11000"/>
          </a:blip>
          <a:stretch>
            <a:fillRect/>
          </a:stretch>
        </p:blipFill>
        <p:spPr>
          <a:xfrm>
            <a:off x="2000250" y="149469"/>
            <a:ext cx="5143500" cy="474784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191"/>
        <p:cNvGrpSpPr/>
        <p:nvPr/>
      </p:nvGrpSpPr>
      <p:grpSpPr>
        <a:xfrm>
          <a:off x="0" y="0"/>
          <a:ext cx="0" cy="0"/>
          <a:chOff x="0" y="0"/>
          <a:chExt cx="0" cy="0"/>
        </a:xfrm>
      </p:grpSpPr>
      <p:sp>
        <p:nvSpPr>
          <p:cNvPr id="192" name="Google Shape;192;p36"/>
          <p:cNvSpPr txBox="1">
            <a:spLocks noGrp="1"/>
          </p:cNvSpPr>
          <p:nvPr>
            <p:ph type="title"/>
          </p:nvPr>
        </p:nvSpPr>
        <p:spPr>
          <a:xfrm>
            <a:off x="514350" y="799622"/>
            <a:ext cx="2480058" cy="386127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200" b="1" dirty="0">
                <a:solidFill>
                  <a:schemeClr val="accent1">
                    <a:lumMod val="50000"/>
                  </a:schemeClr>
                </a:solidFill>
                <a:sym typeface="Calibri"/>
              </a:rPr>
              <a:t>Narcotics Anonymous World Service= NAWS </a:t>
            </a:r>
          </a:p>
        </p:txBody>
      </p:sp>
      <p:graphicFrame>
        <p:nvGraphicFramePr>
          <p:cNvPr id="195" name="Google Shape;193;p36">
            <a:extLst>
              <a:ext uri="{FF2B5EF4-FFF2-40B4-BE49-F238E27FC236}">
                <a16:creationId xmlns:a16="http://schemas.microsoft.com/office/drawing/2014/main" id="{843202D8-E4D1-402A-8B85-5B2ED4E29824}"/>
              </a:ext>
            </a:extLst>
          </p:cNvPr>
          <p:cNvGraphicFramePr/>
          <p:nvPr>
            <p:extLst>
              <p:ext uri="{D42A27DB-BD31-4B8C-83A1-F6EECF244321}">
                <p14:modId xmlns:p14="http://schemas.microsoft.com/office/powerpoint/2010/main" val="2494875137"/>
              </p:ext>
            </p:extLst>
          </p:nvPr>
        </p:nvGraphicFramePr>
        <p:xfrm>
          <a:off x="3580805" y="17585"/>
          <a:ext cx="5459396" cy="5143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4">
            <a:extLst>
              <a:ext uri="{FF2B5EF4-FFF2-40B4-BE49-F238E27FC236}">
                <a16:creationId xmlns:a16="http://schemas.microsoft.com/office/drawing/2014/main" id="{C18AD23A-63F3-D44A-A272-AC0C856C128A}"/>
              </a:ext>
            </a:extLst>
          </p:cNvPr>
          <p:cNvPicPr>
            <a:picLocks noChangeAspect="1"/>
          </p:cNvPicPr>
          <p:nvPr/>
        </p:nvPicPr>
        <p:blipFill>
          <a:blip r:embed="rId8">
            <a:alphaModFix amt="11000"/>
          </a:blip>
          <a:stretch>
            <a:fillRect/>
          </a:stretch>
        </p:blipFill>
        <p:spPr>
          <a:xfrm>
            <a:off x="2000250" y="124690"/>
            <a:ext cx="5143500" cy="492113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84463-21B4-8146-8D21-FB60C82E0E3D}"/>
              </a:ext>
            </a:extLst>
          </p:cNvPr>
          <p:cNvSpPr>
            <a:spLocks noGrp="1"/>
          </p:cNvSpPr>
          <p:nvPr>
            <p:ph type="title"/>
          </p:nvPr>
        </p:nvSpPr>
        <p:spPr>
          <a:xfrm>
            <a:off x="3732021" y="723900"/>
            <a:ext cx="4628207" cy="3247230"/>
          </a:xfrm>
        </p:spPr>
        <p:txBody>
          <a:bodyPr vert="horz" lIns="91440" tIns="45720" rIns="91440" bIns="45720" rtlCol="0" anchor="ctr">
            <a:normAutofit/>
          </a:bodyPr>
          <a:lstStyle/>
          <a:p>
            <a:pPr algn="l" defTabSz="914400">
              <a:spcBef>
                <a:spcPct val="0"/>
              </a:spcBef>
            </a:pPr>
            <a:r>
              <a:rPr lang="en-US" sz="4100" b="1" dirty="0">
                <a:solidFill>
                  <a:schemeClr val="accent1">
                    <a:lumMod val="50000"/>
                  </a:schemeClr>
                </a:solidFill>
              </a:rPr>
              <a:t>Module 2: </a:t>
            </a:r>
            <a:br>
              <a:rPr lang="en-US" sz="4100" b="1" dirty="0">
                <a:solidFill>
                  <a:schemeClr val="accent1">
                    <a:lumMod val="50000"/>
                  </a:schemeClr>
                </a:solidFill>
              </a:rPr>
            </a:br>
            <a:r>
              <a:rPr lang="en-US" sz="4100" b="1" dirty="0">
                <a:solidFill>
                  <a:schemeClr val="accent1">
                    <a:lumMod val="50000"/>
                  </a:schemeClr>
                </a:solidFill>
              </a:rPr>
              <a:t>Know your Area </a:t>
            </a:r>
          </a:p>
        </p:txBody>
      </p:sp>
      <p:pic>
        <p:nvPicPr>
          <p:cNvPr id="8" name="Picture 7">
            <a:extLst>
              <a:ext uri="{FF2B5EF4-FFF2-40B4-BE49-F238E27FC236}">
                <a16:creationId xmlns:a16="http://schemas.microsoft.com/office/drawing/2014/main" id="{576432C6-CB64-894D-882A-2F9F54AA91AC}"/>
              </a:ext>
            </a:extLst>
          </p:cNvPr>
          <p:cNvPicPr>
            <a:picLocks noChangeAspect="1"/>
          </p:cNvPicPr>
          <p:nvPr/>
        </p:nvPicPr>
        <p:blipFill>
          <a:blip r:embed="rId2">
            <a:alphaModFix amt="11000"/>
          </a:blip>
          <a:stretch>
            <a:fillRect/>
          </a:stretch>
        </p:blipFill>
        <p:spPr>
          <a:xfrm>
            <a:off x="2158191" y="141316"/>
            <a:ext cx="4807873" cy="4804757"/>
          </a:xfrm>
          <a:prstGeom prst="rect">
            <a:avLst/>
          </a:prstGeom>
        </p:spPr>
      </p:pic>
    </p:spTree>
    <p:extLst>
      <p:ext uri="{BB962C8B-B14F-4D97-AF65-F5344CB8AC3E}">
        <p14:creationId xmlns:p14="http://schemas.microsoft.com/office/powerpoint/2010/main" val="2455146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202"/>
        <p:cNvGrpSpPr/>
        <p:nvPr/>
      </p:nvGrpSpPr>
      <p:grpSpPr>
        <a:xfrm>
          <a:off x="0" y="0"/>
          <a:ext cx="0" cy="0"/>
          <a:chOff x="0" y="0"/>
          <a:chExt cx="0" cy="0"/>
        </a:xfrm>
      </p:grpSpPr>
      <p:sp>
        <p:nvSpPr>
          <p:cNvPr id="203" name="Google Shape;203;p38"/>
          <p:cNvSpPr txBox="1">
            <a:spLocks noGrp="1"/>
          </p:cNvSpPr>
          <p:nvPr>
            <p:ph type="title"/>
          </p:nvPr>
        </p:nvSpPr>
        <p:spPr>
          <a:xfrm>
            <a:off x="2171700" y="573279"/>
            <a:ext cx="6457950" cy="969771"/>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700" b="1" dirty="0">
                <a:solidFill>
                  <a:schemeClr val="accent1">
                    <a:lumMod val="50000"/>
                  </a:schemeClr>
                </a:solidFill>
                <a:sym typeface="Calibri"/>
              </a:rPr>
              <a:t>Know Your Area - Basics </a:t>
            </a:r>
          </a:p>
        </p:txBody>
      </p:sp>
      <p:graphicFrame>
        <p:nvGraphicFramePr>
          <p:cNvPr id="218" name="Google Shape;204;p38">
            <a:extLst>
              <a:ext uri="{FF2B5EF4-FFF2-40B4-BE49-F238E27FC236}">
                <a16:creationId xmlns:a16="http://schemas.microsoft.com/office/drawing/2014/main" id="{17D15680-A382-4466-89C0-B4D73160453C}"/>
              </a:ext>
            </a:extLst>
          </p:cNvPr>
          <p:cNvGraphicFramePr/>
          <p:nvPr>
            <p:extLst>
              <p:ext uri="{D42A27DB-BD31-4B8C-83A1-F6EECF244321}">
                <p14:modId xmlns:p14="http://schemas.microsoft.com/office/powerpoint/2010/main" val="2553310983"/>
              </p:ext>
            </p:extLst>
          </p:nvPr>
        </p:nvGraphicFramePr>
        <p:xfrm>
          <a:off x="0" y="1543050"/>
          <a:ext cx="9144000" cy="3386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6" name="Picture 25">
            <a:extLst>
              <a:ext uri="{FF2B5EF4-FFF2-40B4-BE49-F238E27FC236}">
                <a16:creationId xmlns:a16="http://schemas.microsoft.com/office/drawing/2014/main" id="{DB7090B1-461C-F942-B702-42A97B4A62E8}"/>
              </a:ext>
            </a:extLst>
          </p:cNvPr>
          <p:cNvPicPr>
            <a:picLocks noChangeAspect="1"/>
          </p:cNvPicPr>
          <p:nvPr/>
        </p:nvPicPr>
        <p:blipFill>
          <a:blip r:embed="rId8">
            <a:alphaModFix amt="11000"/>
          </a:blip>
          <a:stretch>
            <a:fillRect/>
          </a:stretch>
        </p:blipFill>
        <p:spPr>
          <a:xfrm>
            <a:off x="2302626" y="214053"/>
            <a:ext cx="4841124" cy="479020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208"/>
        <p:cNvGrpSpPr/>
        <p:nvPr/>
      </p:nvGrpSpPr>
      <p:grpSpPr>
        <a:xfrm>
          <a:off x="0" y="0"/>
          <a:ext cx="0" cy="0"/>
          <a:chOff x="0" y="0"/>
          <a:chExt cx="0" cy="0"/>
        </a:xfrm>
      </p:grpSpPr>
      <p:sp>
        <p:nvSpPr>
          <p:cNvPr id="209" name="Google Shape;209;p39"/>
          <p:cNvSpPr txBox="1">
            <a:spLocks noGrp="1"/>
          </p:cNvSpPr>
          <p:nvPr>
            <p:ph type="title"/>
          </p:nvPr>
        </p:nvSpPr>
        <p:spPr>
          <a:xfrm>
            <a:off x="307570" y="432263"/>
            <a:ext cx="5083979" cy="831272"/>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100" b="1" dirty="0">
                <a:solidFill>
                  <a:schemeClr val="accent1">
                    <a:lumMod val="50000"/>
                  </a:schemeClr>
                </a:solidFill>
                <a:sym typeface="Calibri"/>
              </a:rPr>
              <a:t>Know your Area - Members </a:t>
            </a:r>
          </a:p>
        </p:txBody>
      </p:sp>
      <p:sp>
        <p:nvSpPr>
          <p:cNvPr id="210" name="Google Shape;210;p39"/>
          <p:cNvSpPr txBox="1">
            <a:spLocks noGrp="1"/>
          </p:cNvSpPr>
          <p:nvPr>
            <p:ph type="body" idx="1"/>
          </p:nvPr>
        </p:nvSpPr>
        <p:spPr>
          <a:xfrm>
            <a:off x="0" y="1396538"/>
            <a:ext cx="5639557" cy="3746962"/>
          </a:xfrm>
          <a:prstGeom prst="rect">
            <a:avLst/>
          </a:prstGeom>
        </p:spPr>
        <p:txBody>
          <a:bodyPr spcFirstLastPara="1" vert="horz" lIns="91440" tIns="45720" rIns="91440" bIns="45720" rtlCol="0" anchorCtr="0">
            <a:normAutofit/>
          </a:bodyPr>
          <a:lstStyle/>
          <a:p>
            <a:pPr marL="514350" lvl="0" indent="-285750" defTabSz="914400">
              <a:spcBef>
                <a:spcPts val="0"/>
              </a:spcBef>
              <a:spcAft>
                <a:spcPts val="0"/>
              </a:spcAft>
              <a:buClr>
                <a:schemeClr val="accent2"/>
              </a:buClr>
              <a:buSzPts val="2000"/>
              <a:buFont typeface="Wingdings" pitchFamily="2" charset="2"/>
              <a:buChar char="v"/>
            </a:pPr>
            <a:r>
              <a:rPr lang="en-US" sz="1800" dirty="0">
                <a:solidFill>
                  <a:schemeClr val="accent1">
                    <a:lumMod val="50000"/>
                  </a:schemeClr>
                </a:solidFill>
                <a:sym typeface="Calibri"/>
              </a:rPr>
              <a:t>There are all types of people from different backgrounds and social settings. </a:t>
            </a:r>
          </a:p>
          <a:p>
            <a:pPr marL="514350" lvl="0" indent="-285750" defTabSz="914400">
              <a:spcBef>
                <a:spcPts val="0"/>
              </a:spcBef>
              <a:spcAft>
                <a:spcPts val="0"/>
              </a:spcAft>
              <a:buClr>
                <a:schemeClr val="accent2"/>
              </a:buClr>
              <a:buSzPts val="2000"/>
              <a:buFont typeface="Wingdings" pitchFamily="2" charset="2"/>
              <a:buChar char="v"/>
            </a:pPr>
            <a:r>
              <a:rPr lang="en-US" sz="1800" dirty="0">
                <a:solidFill>
                  <a:schemeClr val="accent1">
                    <a:lumMod val="50000"/>
                  </a:schemeClr>
                </a:solidFill>
                <a:sym typeface="Calibri"/>
              </a:rPr>
              <a:t>Communicate in a way that allows all members to understand and feel comfortable.</a:t>
            </a:r>
          </a:p>
          <a:p>
            <a:pPr marL="514350" lvl="0" indent="-285750" defTabSz="914400">
              <a:spcBef>
                <a:spcPts val="0"/>
              </a:spcBef>
              <a:spcAft>
                <a:spcPts val="0"/>
              </a:spcAft>
              <a:buClr>
                <a:schemeClr val="accent2"/>
              </a:buClr>
              <a:buSzPts val="2000"/>
              <a:buFont typeface="Wingdings" pitchFamily="2" charset="2"/>
              <a:buChar char="v"/>
            </a:pPr>
            <a:r>
              <a:rPr lang="en-US" sz="1800" dirty="0">
                <a:solidFill>
                  <a:schemeClr val="accent1">
                    <a:lumMod val="50000"/>
                  </a:schemeClr>
                </a:solidFill>
                <a:sym typeface="Calibri"/>
              </a:rPr>
              <a:t>Be available on a person-person basis to answer questions.</a:t>
            </a:r>
          </a:p>
          <a:p>
            <a:pPr marL="514350" lvl="0" indent="-285750" defTabSz="914400">
              <a:spcBef>
                <a:spcPts val="0"/>
              </a:spcBef>
              <a:spcAft>
                <a:spcPts val="0"/>
              </a:spcAft>
              <a:buClr>
                <a:schemeClr val="accent2"/>
              </a:buClr>
              <a:buSzPts val="2000"/>
              <a:buFont typeface="Wingdings" pitchFamily="2" charset="2"/>
              <a:buChar char="v"/>
            </a:pPr>
            <a:r>
              <a:rPr lang="en-US" sz="1800" dirty="0">
                <a:solidFill>
                  <a:schemeClr val="accent1">
                    <a:lumMod val="50000"/>
                  </a:schemeClr>
                </a:solidFill>
                <a:sym typeface="Calibri"/>
              </a:rPr>
              <a:t>At the ASC - people can feel embarrassed that they don’t know the answer to a question</a:t>
            </a:r>
          </a:p>
          <a:p>
            <a:pPr marL="514350" lvl="0" indent="-285750" defTabSz="914400">
              <a:spcBef>
                <a:spcPts val="0"/>
              </a:spcBef>
              <a:spcAft>
                <a:spcPts val="0"/>
              </a:spcAft>
              <a:buClr>
                <a:schemeClr val="accent2"/>
              </a:buClr>
              <a:buSzPts val="2000"/>
              <a:buFont typeface="Wingdings" pitchFamily="2" charset="2"/>
              <a:buChar char="v"/>
            </a:pPr>
            <a:r>
              <a:rPr lang="en-US" sz="1800" dirty="0">
                <a:solidFill>
                  <a:schemeClr val="accent1">
                    <a:lumMod val="50000"/>
                  </a:schemeClr>
                </a:solidFill>
                <a:sym typeface="Calibri"/>
              </a:rPr>
              <a:t>The RCM can ask questions so the Area to engage in discussion.</a:t>
            </a:r>
            <a:endParaRPr lang="en-US" sz="1800" b="1" dirty="0">
              <a:solidFill>
                <a:schemeClr val="accent1">
                  <a:lumMod val="50000"/>
                </a:schemeClr>
              </a:solidFill>
              <a:sym typeface="Calibri"/>
            </a:endParaRPr>
          </a:p>
          <a:p>
            <a:pPr marL="57150" lvl="0" indent="-285750" defTabSz="914400">
              <a:spcBef>
                <a:spcPts val="1200"/>
              </a:spcBef>
              <a:spcAft>
                <a:spcPts val="1200"/>
              </a:spcAft>
              <a:buClr>
                <a:schemeClr val="accent2"/>
              </a:buClr>
              <a:buFont typeface="Wingdings" pitchFamily="2" charset="2"/>
              <a:buChar char="v"/>
            </a:pPr>
            <a:r>
              <a:rPr lang="en-US" sz="1800" b="1" dirty="0">
                <a:solidFill>
                  <a:schemeClr val="accent1">
                    <a:lumMod val="50000"/>
                  </a:schemeClr>
                </a:solidFill>
                <a:sym typeface="Calibri"/>
              </a:rPr>
              <a:t>Take into consideration the level of </a:t>
            </a:r>
            <a:br>
              <a:rPr lang="en-US" sz="1800" b="1" dirty="0">
                <a:solidFill>
                  <a:schemeClr val="accent1">
                    <a:lumMod val="50000"/>
                  </a:schemeClr>
                </a:solidFill>
                <a:sym typeface="Calibri"/>
              </a:rPr>
            </a:br>
            <a:r>
              <a:rPr lang="en-US" sz="1800" b="1" dirty="0">
                <a:solidFill>
                  <a:schemeClr val="accent1">
                    <a:lumMod val="50000"/>
                  </a:schemeClr>
                </a:solidFill>
                <a:sym typeface="Calibri"/>
              </a:rPr>
              <a:t>experience with service within the Area. </a:t>
            </a:r>
          </a:p>
        </p:txBody>
      </p:sp>
      <p:pic>
        <p:nvPicPr>
          <p:cNvPr id="216" name="Picture 211" descr="One in a crowd">
            <a:extLst>
              <a:ext uri="{FF2B5EF4-FFF2-40B4-BE49-F238E27FC236}">
                <a16:creationId xmlns:a16="http://schemas.microsoft.com/office/drawing/2014/main" id="{4DEF621C-417F-493D-9687-47FE67F6880F}"/>
              </a:ext>
            </a:extLst>
          </p:cNvPr>
          <p:cNvPicPr>
            <a:picLocks noChangeAspect="1"/>
          </p:cNvPicPr>
          <p:nvPr/>
        </p:nvPicPr>
        <p:blipFill rotWithShape="1">
          <a:blip r:embed="rId3"/>
          <a:srcRect l="28545" r="20355"/>
          <a:stretch/>
        </p:blipFill>
        <p:spPr>
          <a:xfrm>
            <a:off x="5639562" y="10"/>
            <a:ext cx="3504438" cy="5143489"/>
          </a:xfrm>
          <a:prstGeom prst="rect">
            <a:avLst/>
          </a:prstGeom>
        </p:spPr>
      </p:pic>
      <p:pic>
        <p:nvPicPr>
          <p:cNvPr id="12" name="Picture 11">
            <a:extLst>
              <a:ext uri="{FF2B5EF4-FFF2-40B4-BE49-F238E27FC236}">
                <a16:creationId xmlns:a16="http://schemas.microsoft.com/office/drawing/2014/main" id="{F11EFCFB-6DC0-BA49-8FDE-7C49E8346519}"/>
              </a:ext>
            </a:extLst>
          </p:cNvPr>
          <p:cNvPicPr>
            <a:picLocks noChangeAspect="1"/>
          </p:cNvPicPr>
          <p:nvPr/>
        </p:nvPicPr>
        <p:blipFill>
          <a:blip r:embed="rId4">
            <a:alphaModFix amt="11000"/>
          </a:blip>
          <a:stretch>
            <a:fillRect/>
          </a:stretch>
        </p:blipFill>
        <p:spPr>
          <a:xfrm>
            <a:off x="2000250" y="174566"/>
            <a:ext cx="5143500" cy="474656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214"/>
        <p:cNvGrpSpPr/>
        <p:nvPr/>
      </p:nvGrpSpPr>
      <p:grpSpPr>
        <a:xfrm>
          <a:off x="0" y="0"/>
          <a:ext cx="0" cy="0"/>
          <a:chOff x="0" y="0"/>
          <a:chExt cx="0" cy="0"/>
        </a:xfrm>
      </p:grpSpPr>
      <p:sp>
        <p:nvSpPr>
          <p:cNvPr id="215" name="Google Shape;215;p40"/>
          <p:cNvSpPr txBox="1">
            <a:spLocks noGrp="1"/>
          </p:cNvSpPr>
          <p:nvPr>
            <p:ph type="title"/>
          </p:nvPr>
        </p:nvSpPr>
        <p:spPr>
          <a:xfrm>
            <a:off x="514349" y="241069"/>
            <a:ext cx="2983229" cy="989215"/>
          </a:xfrm>
          <a:prstGeom prst="rect">
            <a:avLst/>
          </a:prstGeom>
        </p:spPr>
        <p:txBody>
          <a:bodyPr spcFirstLastPara="1" vert="horz" lIns="91440" tIns="45720" rIns="91440" bIns="45720" rtlCol="0" anchor="b" anchorCtr="0">
            <a:normAutofit/>
          </a:bodyPr>
          <a:lstStyle/>
          <a:p>
            <a:pPr marL="0" lvl="0" indent="0" algn="l" defTabSz="914400">
              <a:spcBef>
                <a:spcPct val="0"/>
              </a:spcBef>
              <a:spcAft>
                <a:spcPts val="0"/>
              </a:spcAft>
            </a:pPr>
            <a:r>
              <a:rPr lang="en-US" sz="2400" b="1" dirty="0">
                <a:solidFill>
                  <a:schemeClr val="accent1">
                    <a:lumMod val="50000"/>
                  </a:schemeClr>
                </a:solidFill>
                <a:sym typeface="Calibri"/>
              </a:rPr>
              <a:t>Know Your Area- Groups</a:t>
            </a:r>
          </a:p>
        </p:txBody>
      </p:sp>
      <p:sp>
        <p:nvSpPr>
          <p:cNvPr id="216" name="Google Shape;216;p40"/>
          <p:cNvSpPr txBox="1">
            <a:spLocks noGrp="1"/>
          </p:cNvSpPr>
          <p:nvPr>
            <p:ph type="body" idx="1"/>
          </p:nvPr>
        </p:nvSpPr>
        <p:spPr>
          <a:xfrm>
            <a:off x="0" y="1773428"/>
            <a:ext cx="3978105" cy="3370072"/>
          </a:xfrm>
          <a:prstGeom prst="rect">
            <a:avLst/>
          </a:prstGeom>
        </p:spPr>
        <p:txBody>
          <a:bodyPr spcFirstLastPara="1" vert="horz" lIns="91440" tIns="45720" rIns="91440" bIns="45720" rtlCol="0" anchorCtr="0">
            <a:normAutofit lnSpcReduction="10000"/>
          </a:bodyPr>
          <a:lstStyle/>
          <a:p>
            <a:pPr marL="457200" lvl="0" indent="-228600" defTabSz="914400">
              <a:spcBef>
                <a:spcPts val="0"/>
              </a:spcBef>
              <a:spcAft>
                <a:spcPts val="0"/>
              </a:spcAft>
              <a:buClr>
                <a:schemeClr val="accent2"/>
              </a:buClr>
              <a:buSzPts val="2000"/>
              <a:buFont typeface="Wingdings" pitchFamily="2" charset="2"/>
              <a:buChar char="v"/>
            </a:pPr>
            <a:r>
              <a:rPr lang="en-US" sz="2000" dirty="0">
                <a:solidFill>
                  <a:schemeClr val="accent1">
                    <a:lumMod val="50000"/>
                  </a:schemeClr>
                </a:solidFill>
                <a:sym typeface="Calibri"/>
              </a:rPr>
              <a:t>Attend meetings in the Local Area </a:t>
            </a:r>
          </a:p>
          <a:p>
            <a:pPr marL="457200" lvl="0" indent="-228600" defTabSz="914400">
              <a:spcBef>
                <a:spcPts val="0"/>
              </a:spcBef>
              <a:spcAft>
                <a:spcPts val="0"/>
              </a:spcAft>
              <a:buClr>
                <a:schemeClr val="accent2"/>
              </a:buClr>
              <a:buSzPts val="2000"/>
              <a:buFont typeface="Wingdings" pitchFamily="2" charset="2"/>
              <a:buChar char="v"/>
            </a:pPr>
            <a:r>
              <a:rPr lang="en-US" sz="2000" dirty="0">
                <a:solidFill>
                  <a:schemeClr val="accent1">
                    <a:lumMod val="50000"/>
                  </a:schemeClr>
                </a:solidFill>
                <a:sym typeface="Calibri"/>
              </a:rPr>
              <a:t>How many meetings are there in the Area?</a:t>
            </a:r>
          </a:p>
          <a:p>
            <a:pPr marL="457200" lvl="0" indent="-228600" defTabSz="914400">
              <a:spcBef>
                <a:spcPts val="0"/>
              </a:spcBef>
              <a:spcAft>
                <a:spcPts val="0"/>
              </a:spcAft>
              <a:buClr>
                <a:schemeClr val="accent2"/>
              </a:buClr>
              <a:buSzPts val="2000"/>
              <a:buFont typeface="Wingdings" pitchFamily="2" charset="2"/>
              <a:buChar char="v"/>
            </a:pPr>
            <a:r>
              <a:rPr lang="en-US" sz="2000" dirty="0">
                <a:solidFill>
                  <a:schemeClr val="accent1">
                    <a:lumMod val="50000"/>
                  </a:schemeClr>
                </a:solidFill>
                <a:sym typeface="Calibri"/>
              </a:rPr>
              <a:t>Branch out to Groups that may need support.</a:t>
            </a:r>
          </a:p>
          <a:p>
            <a:pPr marL="457200" lvl="0" indent="-228600" defTabSz="914400">
              <a:spcBef>
                <a:spcPts val="0"/>
              </a:spcBef>
              <a:spcAft>
                <a:spcPts val="0"/>
              </a:spcAft>
              <a:buClr>
                <a:schemeClr val="accent2"/>
              </a:buClr>
              <a:buSzPts val="2000"/>
              <a:buFont typeface="Wingdings" pitchFamily="2" charset="2"/>
              <a:buChar char="v"/>
            </a:pPr>
            <a:r>
              <a:rPr lang="en-US" sz="2000" dirty="0">
                <a:solidFill>
                  <a:schemeClr val="accent1">
                    <a:lumMod val="50000"/>
                  </a:schemeClr>
                </a:solidFill>
                <a:sym typeface="Calibri"/>
              </a:rPr>
              <a:t>Attend Group Business meetings to listen for Group Conscience.</a:t>
            </a:r>
          </a:p>
          <a:p>
            <a:pPr marL="457200" lvl="0" indent="-228600" defTabSz="914400">
              <a:spcBef>
                <a:spcPts val="0"/>
              </a:spcBef>
              <a:spcAft>
                <a:spcPts val="0"/>
              </a:spcAft>
              <a:buClr>
                <a:schemeClr val="accent2"/>
              </a:buClr>
              <a:buSzPts val="2000"/>
              <a:buFont typeface="Wingdings" pitchFamily="2" charset="2"/>
              <a:buChar char="v"/>
            </a:pPr>
            <a:r>
              <a:rPr lang="en-US" sz="2000" dirty="0">
                <a:solidFill>
                  <a:schemeClr val="accent1">
                    <a:lumMod val="50000"/>
                  </a:schemeClr>
                </a:solidFill>
                <a:sym typeface="Calibri"/>
              </a:rPr>
              <a:t>Get a list of the GSRs for the Area and reach out and introduce yourself. </a:t>
            </a:r>
          </a:p>
          <a:p>
            <a:pPr marL="0" lvl="0" indent="-228600" defTabSz="914400">
              <a:spcBef>
                <a:spcPts val="1200"/>
              </a:spcBef>
              <a:spcAft>
                <a:spcPts val="1200"/>
              </a:spcAft>
              <a:buClr>
                <a:schemeClr val="accent2"/>
              </a:buClr>
              <a:buFont typeface="Arial" panose="020B0604020202020204" pitchFamily="34" charset="0"/>
              <a:buChar char="•"/>
            </a:pPr>
            <a:endParaRPr lang="en-US" sz="2000" dirty="0">
              <a:sym typeface="Calibri"/>
            </a:endParaRPr>
          </a:p>
        </p:txBody>
      </p:sp>
      <p:pic>
        <p:nvPicPr>
          <p:cNvPr id="218" name="Picture 217" descr="Conference room table">
            <a:extLst>
              <a:ext uri="{FF2B5EF4-FFF2-40B4-BE49-F238E27FC236}">
                <a16:creationId xmlns:a16="http://schemas.microsoft.com/office/drawing/2014/main" id="{6034D356-8403-4191-86D0-76910E45CCC7}"/>
              </a:ext>
            </a:extLst>
          </p:cNvPr>
          <p:cNvPicPr>
            <a:picLocks noChangeAspect="1"/>
          </p:cNvPicPr>
          <p:nvPr/>
        </p:nvPicPr>
        <p:blipFill rotWithShape="1">
          <a:blip r:embed="rId3"/>
          <a:srcRect l="10361" r="3" b="3"/>
          <a:stretch/>
        </p:blipFill>
        <p:spPr>
          <a:xfrm>
            <a:off x="3978110" y="10"/>
            <a:ext cx="5165890" cy="5143490"/>
          </a:xfrm>
          <a:prstGeom prst="rect">
            <a:avLst/>
          </a:prstGeom>
        </p:spPr>
      </p:pic>
      <p:pic>
        <p:nvPicPr>
          <p:cNvPr id="10" name="Picture 9">
            <a:extLst>
              <a:ext uri="{FF2B5EF4-FFF2-40B4-BE49-F238E27FC236}">
                <a16:creationId xmlns:a16="http://schemas.microsoft.com/office/drawing/2014/main" id="{0EA5860E-D548-D645-8086-DA2EDA5BBBF7}"/>
              </a:ext>
            </a:extLst>
          </p:cNvPr>
          <p:cNvPicPr>
            <a:picLocks noChangeAspect="1"/>
          </p:cNvPicPr>
          <p:nvPr/>
        </p:nvPicPr>
        <p:blipFill>
          <a:blip r:embed="rId4">
            <a:alphaModFix amt="11000"/>
          </a:blip>
          <a:stretch>
            <a:fillRect/>
          </a:stretch>
        </p:blipFill>
        <p:spPr>
          <a:xfrm>
            <a:off x="2000250" y="241068"/>
            <a:ext cx="5143500" cy="466136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220"/>
        <p:cNvGrpSpPr/>
        <p:nvPr/>
      </p:nvGrpSpPr>
      <p:grpSpPr>
        <a:xfrm>
          <a:off x="0" y="0"/>
          <a:ext cx="0" cy="0"/>
          <a:chOff x="0" y="0"/>
          <a:chExt cx="0" cy="0"/>
        </a:xfrm>
      </p:grpSpPr>
      <p:sp>
        <p:nvSpPr>
          <p:cNvPr id="221" name="Google Shape;221;p41"/>
          <p:cNvSpPr txBox="1">
            <a:spLocks noGrp="1"/>
          </p:cNvSpPr>
          <p:nvPr>
            <p:ph type="title"/>
          </p:nvPr>
        </p:nvSpPr>
        <p:spPr>
          <a:xfrm>
            <a:off x="3067880" y="573279"/>
            <a:ext cx="5575552" cy="110574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400" b="1" dirty="0">
                <a:solidFill>
                  <a:schemeClr val="accent1">
                    <a:lumMod val="50000"/>
                  </a:schemeClr>
                </a:solidFill>
                <a:sym typeface="Calibri"/>
              </a:rPr>
              <a:t>Know Your Area - Policy </a:t>
            </a:r>
          </a:p>
        </p:txBody>
      </p:sp>
      <p:sp>
        <p:nvSpPr>
          <p:cNvPr id="222" name="Google Shape;222;p41"/>
          <p:cNvSpPr txBox="1">
            <a:spLocks noGrp="1"/>
          </p:cNvSpPr>
          <p:nvPr>
            <p:ph type="body" idx="1"/>
          </p:nvPr>
        </p:nvSpPr>
        <p:spPr>
          <a:xfrm>
            <a:off x="191193" y="1679028"/>
            <a:ext cx="8812129" cy="3464472"/>
          </a:xfrm>
          <a:prstGeom prst="rect">
            <a:avLst/>
          </a:prstGeom>
        </p:spPr>
        <p:txBody>
          <a:bodyPr spcFirstLastPara="1" vert="horz" lIns="91440" tIns="45720" rIns="91440" bIns="45720" rtlCol="0" anchorCtr="0">
            <a:normAutofit/>
          </a:bodyPr>
          <a:lstStyle/>
          <a:p>
            <a:pPr marL="0" lvl="0" indent="0" defTabSz="914400">
              <a:spcBef>
                <a:spcPts val="0"/>
              </a:spcBef>
              <a:spcAft>
                <a:spcPts val="0"/>
              </a:spcAft>
              <a:buNone/>
            </a:pPr>
            <a:r>
              <a:rPr lang="en-US" sz="2000" dirty="0">
                <a:solidFill>
                  <a:schemeClr val="accent1">
                    <a:lumMod val="50000"/>
                  </a:schemeClr>
                </a:solidFill>
                <a:sym typeface="Calibri"/>
              </a:rPr>
              <a:t>We recommend that an RCM obtain the Area Policy form the Area in which they are serving. The Chairperson of an Area should be able to assist the RCM  in obtaining a copy.</a:t>
            </a:r>
            <a:br>
              <a:rPr lang="en-US" sz="2000" dirty="0">
                <a:solidFill>
                  <a:schemeClr val="accent1">
                    <a:lumMod val="50000"/>
                  </a:schemeClr>
                </a:solidFill>
                <a:sym typeface="Calibri"/>
              </a:rPr>
            </a:br>
            <a:br>
              <a:rPr lang="en-US" sz="2000" dirty="0">
                <a:solidFill>
                  <a:schemeClr val="accent1">
                    <a:lumMod val="50000"/>
                  </a:schemeClr>
                </a:solidFill>
                <a:sym typeface="Calibri"/>
              </a:rPr>
            </a:br>
            <a:r>
              <a:rPr lang="en-US" sz="2000" dirty="0">
                <a:solidFill>
                  <a:schemeClr val="accent1">
                    <a:lumMod val="50000"/>
                  </a:schemeClr>
                </a:solidFill>
                <a:sym typeface="Calibri"/>
              </a:rPr>
              <a:t>The policy of an Area is a piece of the collective conscience of the Area. By knowing the Area policy, the RCM knows one key component of the Area’s conscience. Knowing the Area policy will aid the RCM in carrying the Area conscience to the Region. </a:t>
            </a:r>
          </a:p>
        </p:txBody>
      </p:sp>
      <p:pic>
        <p:nvPicPr>
          <p:cNvPr id="11" name="Picture 10">
            <a:extLst>
              <a:ext uri="{FF2B5EF4-FFF2-40B4-BE49-F238E27FC236}">
                <a16:creationId xmlns:a16="http://schemas.microsoft.com/office/drawing/2014/main" id="{795D19C1-5B56-7F42-BBDF-81CDB4C61205}"/>
              </a:ext>
            </a:extLst>
          </p:cNvPr>
          <p:cNvPicPr>
            <a:picLocks noChangeAspect="1"/>
          </p:cNvPicPr>
          <p:nvPr/>
        </p:nvPicPr>
        <p:blipFill>
          <a:blip r:embed="rId3">
            <a:alphaModFix amt="11000"/>
          </a:blip>
          <a:stretch>
            <a:fillRect/>
          </a:stretch>
        </p:blipFill>
        <p:spPr>
          <a:xfrm>
            <a:off x="1604356" y="0"/>
            <a:ext cx="5868786" cy="5143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301F9-A5F6-9344-8EE1-BF6A1602C5C8}"/>
              </a:ext>
            </a:extLst>
          </p:cNvPr>
          <p:cNvSpPr>
            <a:spLocks noGrp="1"/>
          </p:cNvSpPr>
          <p:nvPr>
            <p:ph type="title"/>
          </p:nvPr>
        </p:nvSpPr>
        <p:spPr>
          <a:xfrm>
            <a:off x="514350" y="799622"/>
            <a:ext cx="2480058" cy="3861278"/>
          </a:xfrm>
        </p:spPr>
        <p:txBody>
          <a:bodyPr vert="horz" lIns="91440" tIns="45720" rIns="91440" bIns="45720" rtlCol="0" anchor="ctr">
            <a:normAutofit/>
          </a:bodyPr>
          <a:lstStyle/>
          <a:p>
            <a:pPr defTabSz="914400">
              <a:spcBef>
                <a:spcPct val="0"/>
              </a:spcBef>
            </a:pPr>
            <a:r>
              <a:rPr lang="en-US" sz="3700" dirty="0">
                <a:solidFill>
                  <a:schemeClr val="tx2">
                    <a:lumMod val="50000"/>
                  </a:schemeClr>
                </a:solidFill>
              </a:rPr>
              <a:t>Modules of the RCM training Tool </a:t>
            </a:r>
          </a:p>
        </p:txBody>
      </p:sp>
      <p:graphicFrame>
        <p:nvGraphicFramePr>
          <p:cNvPr id="5" name="Text Placeholder 2">
            <a:extLst>
              <a:ext uri="{FF2B5EF4-FFF2-40B4-BE49-F238E27FC236}">
                <a16:creationId xmlns:a16="http://schemas.microsoft.com/office/drawing/2014/main" id="{A2CE608B-3DEA-4417-9C7F-B5817E8BE739}"/>
              </a:ext>
            </a:extLst>
          </p:cNvPr>
          <p:cNvGraphicFramePr/>
          <p:nvPr>
            <p:extLst>
              <p:ext uri="{D42A27DB-BD31-4B8C-83A1-F6EECF244321}">
                <p14:modId xmlns:p14="http://schemas.microsoft.com/office/powerpoint/2010/main" val="2235802948"/>
              </p:ext>
            </p:extLst>
          </p:nvPr>
        </p:nvGraphicFramePr>
        <p:xfrm>
          <a:off x="3959604" y="559593"/>
          <a:ext cx="4717669" cy="4085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a:extLst>
              <a:ext uri="{FF2B5EF4-FFF2-40B4-BE49-F238E27FC236}">
                <a16:creationId xmlns:a16="http://schemas.microsoft.com/office/drawing/2014/main" id="{DD86142C-0839-9C43-94B4-A4A5DF206689}"/>
              </a:ext>
            </a:extLst>
          </p:cNvPr>
          <p:cNvPicPr>
            <a:picLocks noChangeAspect="1"/>
          </p:cNvPicPr>
          <p:nvPr/>
        </p:nvPicPr>
        <p:blipFill>
          <a:blip r:embed="rId7">
            <a:alphaModFix amt="11000"/>
          </a:blip>
          <a:stretch>
            <a:fillRect/>
          </a:stretch>
        </p:blipFill>
        <p:spPr>
          <a:xfrm>
            <a:off x="2000250" y="141316"/>
            <a:ext cx="5143500" cy="4887884"/>
          </a:xfrm>
          <a:prstGeom prst="rect">
            <a:avLst/>
          </a:prstGeom>
        </p:spPr>
      </p:pic>
    </p:spTree>
    <p:extLst>
      <p:ext uri="{BB962C8B-B14F-4D97-AF65-F5344CB8AC3E}">
        <p14:creationId xmlns:p14="http://schemas.microsoft.com/office/powerpoint/2010/main" val="2802294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226"/>
        <p:cNvGrpSpPr/>
        <p:nvPr/>
      </p:nvGrpSpPr>
      <p:grpSpPr>
        <a:xfrm>
          <a:off x="0" y="0"/>
          <a:ext cx="0" cy="0"/>
          <a:chOff x="0" y="0"/>
          <a:chExt cx="0" cy="0"/>
        </a:xfrm>
      </p:grpSpPr>
      <p:sp>
        <p:nvSpPr>
          <p:cNvPr id="227" name="Google Shape;227;p42"/>
          <p:cNvSpPr txBox="1">
            <a:spLocks noGrp="1"/>
          </p:cNvSpPr>
          <p:nvPr>
            <p:ph type="title"/>
          </p:nvPr>
        </p:nvSpPr>
        <p:spPr>
          <a:xfrm>
            <a:off x="0" y="166254"/>
            <a:ext cx="9144000" cy="939493"/>
          </a:xfrm>
          <a:prstGeom prst="rect">
            <a:avLst/>
          </a:prstGeom>
        </p:spPr>
        <p:txBody>
          <a:bodyPr spcFirstLastPara="1" vert="horz" lIns="91440" tIns="45720" rIns="91440" bIns="45720" rtlCol="0" anchor="ctr" anchorCtr="0">
            <a:normAutofit/>
          </a:bodyPr>
          <a:lstStyle/>
          <a:p>
            <a:pPr marL="0" lvl="0" indent="0" algn="ctr" defTabSz="914400">
              <a:spcBef>
                <a:spcPct val="0"/>
              </a:spcBef>
              <a:spcAft>
                <a:spcPts val="0"/>
              </a:spcAft>
            </a:pPr>
            <a:r>
              <a:rPr lang="en-US" sz="3400" b="1" dirty="0">
                <a:solidFill>
                  <a:schemeClr val="accent1">
                    <a:lumMod val="50000"/>
                  </a:schemeClr>
                </a:solidFill>
                <a:sym typeface="Calibri"/>
              </a:rPr>
              <a:t>Know Your Area - Policy </a:t>
            </a:r>
          </a:p>
        </p:txBody>
      </p:sp>
      <p:sp>
        <p:nvSpPr>
          <p:cNvPr id="228" name="Google Shape;228;p42"/>
          <p:cNvSpPr txBox="1">
            <a:spLocks noGrp="1"/>
          </p:cNvSpPr>
          <p:nvPr>
            <p:ph type="body" idx="1"/>
          </p:nvPr>
        </p:nvSpPr>
        <p:spPr>
          <a:xfrm>
            <a:off x="207818" y="1081087"/>
            <a:ext cx="8877994" cy="3607292"/>
          </a:xfrm>
          <a:prstGeom prst="rect">
            <a:avLst/>
          </a:prstGeom>
        </p:spPr>
        <p:txBody>
          <a:bodyPr spcFirstLastPara="1" vert="horz" lIns="91440" tIns="45720" rIns="91440" bIns="45720" rtlCol="0" anchorCtr="0">
            <a:normAutofit/>
          </a:bodyPr>
          <a:lstStyle/>
          <a:p>
            <a:pPr marL="0" lvl="0" indent="0" defTabSz="914400">
              <a:spcBef>
                <a:spcPts val="0"/>
              </a:spcBef>
              <a:spcAft>
                <a:spcPts val="0"/>
              </a:spcAft>
              <a:buClr>
                <a:schemeClr val="accent2"/>
              </a:buClr>
              <a:buNone/>
            </a:pPr>
            <a:r>
              <a:rPr lang="en-US" sz="2400" dirty="0">
                <a:solidFill>
                  <a:schemeClr val="accent1">
                    <a:lumMod val="50000"/>
                  </a:schemeClr>
                </a:solidFill>
                <a:sym typeface="Calibri"/>
              </a:rPr>
              <a:t>Some key components of an Area policy that an RCM may want to pay close attention to includes but is not limited too: </a:t>
            </a:r>
          </a:p>
          <a:p>
            <a:pPr marL="514350" lvl="0" indent="-285750" defTabSz="914400">
              <a:spcBef>
                <a:spcPts val="1200"/>
              </a:spcBef>
              <a:spcAft>
                <a:spcPts val="0"/>
              </a:spcAft>
              <a:buClr>
                <a:schemeClr val="accent2"/>
              </a:buClr>
              <a:buSzPts val="2000"/>
              <a:buFont typeface="Wingdings" pitchFamily="2" charset="2"/>
              <a:buChar char="v"/>
            </a:pPr>
            <a:r>
              <a:rPr lang="en-US" sz="2400" dirty="0">
                <a:solidFill>
                  <a:schemeClr val="accent1">
                    <a:lumMod val="50000"/>
                  </a:schemeClr>
                </a:solidFill>
                <a:sym typeface="Calibri"/>
              </a:rPr>
              <a:t>Responsibilities of RCM </a:t>
            </a:r>
          </a:p>
          <a:p>
            <a:pPr marL="514350" lvl="0" indent="-285750" defTabSz="914400">
              <a:spcBef>
                <a:spcPts val="0"/>
              </a:spcBef>
              <a:spcAft>
                <a:spcPts val="0"/>
              </a:spcAft>
              <a:buClr>
                <a:schemeClr val="accent2"/>
              </a:buClr>
              <a:buSzPts val="2000"/>
              <a:buFont typeface="Wingdings" pitchFamily="2" charset="2"/>
              <a:buChar char="v"/>
            </a:pPr>
            <a:r>
              <a:rPr lang="en-US" sz="2400" dirty="0">
                <a:solidFill>
                  <a:schemeClr val="accent1">
                    <a:lumMod val="50000"/>
                  </a:schemeClr>
                </a:solidFill>
                <a:sym typeface="Calibri"/>
              </a:rPr>
              <a:t>Know how the Area collects a conscience (Rules of Order vs. CBDM, Other)</a:t>
            </a:r>
          </a:p>
          <a:p>
            <a:pPr marL="971550" lvl="1" indent="-285750" defTabSz="914400">
              <a:spcBef>
                <a:spcPts val="0"/>
              </a:spcBef>
              <a:spcAft>
                <a:spcPts val="0"/>
              </a:spcAft>
              <a:buClr>
                <a:schemeClr val="accent2"/>
              </a:buClr>
              <a:buSzPts val="2000"/>
              <a:buFont typeface="Wingdings" pitchFamily="2" charset="2"/>
              <a:buChar char="v"/>
            </a:pPr>
            <a:r>
              <a:rPr lang="en-US" sz="2400" b="1" i="1" dirty="0">
                <a:solidFill>
                  <a:schemeClr val="accent1">
                    <a:lumMod val="50000"/>
                  </a:schemeClr>
                </a:solidFill>
                <a:sym typeface="Calibri"/>
              </a:rPr>
              <a:t>Provide Resources </a:t>
            </a:r>
          </a:p>
          <a:p>
            <a:pPr marL="514350" lvl="0" indent="-285750" defTabSz="914400">
              <a:spcBef>
                <a:spcPts val="0"/>
              </a:spcBef>
              <a:spcAft>
                <a:spcPts val="0"/>
              </a:spcAft>
              <a:buClr>
                <a:schemeClr val="accent2"/>
              </a:buClr>
              <a:buSzPts val="2000"/>
              <a:buFont typeface="Wingdings" pitchFamily="2" charset="2"/>
              <a:buChar char="v"/>
            </a:pPr>
            <a:r>
              <a:rPr lang="en-US" sz="2400" dirty="0">
                <a:solidFill>
                  <a:schemeClr val="accent1">
                    <a:lumMod val="50000"/>
                  </a:schemeClr>
                </a:solidFill>
                <a:sym typeface="Calibri"/>
              </a:rPr>
              <a:t>Who makes motions, who seconds motions, who can vote </a:t>
            </a:r>
          </a:p>
          <a:p>
            <a:pPr marL="514350" lvl="0" indent="-285750" defTabSz="914400">
              <a:spcBef>
                <a:spcPts val="0"/>
              </a:spcBef>
              <a:spcAft>
                <a:spcPts val="0"/>
              </a:spcAft>
              <a:buClr>
                <a:schemeClr val="accent2"/>
              </a:buClr>
              <a:buSzPts val="2000"/>
              <a:buFont typeface="Wingdings" pitchFamily="2" charset="2"/>
              <a:buChar char="v"/>
            </a:pPr>
            <a:r>
              <a:rPr lang="en-US" sz="2400" dirty="0">
                <a:solidFill>
                  <a:schemeClr val="accent1">
                    <a:lumMod val="50000"/>
                  </a:schemeClr>
                </a:solidFill>
                <a:sym typeface="Calibri"/>
              </a:rPr>
              <a:t>Financial Practices (Budgets, Spending Plans </a:t>
            </a:r>
            <a:r>
              <a:rPr lang="en-US" sz="2400" dirty="0" err="1">
                <a:solidFill>
                  <a:schemeClr val="accent1">
                    <a:lumMod val="50000"/>
                  </a:schemeClr>
                </a:solidFill>
                <a:sym typeface="Calibri"/>
              </a:rPr>
              <a:t>etc</a:t>
            </a:r>
            <a:r>
              <a:rPr lang="en-US" sz="2400" dirty="0">
                <a:solidFill>
                  <a:schemeClr val="accent1">
                    <a:lumMod val="50000"/>
                  </a:schemeClr>
                </a:solidFill>
                <a:sym typeface="Calibri"/>
              </a:rPr>
              <a:t>). </a:t>
            </a:r>
          </a:p>
          <a:p>
            <a:pPr marL="514350" lvl="0" indent="-285750" defTabSz="914400">
              <a:spcBef>
                <a:spcPts val="0"/>
              </a:spcBef>
              <a:spcAft>
                <a:spcPts val="0"/>
              </a:spcAft>
              <a:buClr>
                <a:schemeClr val="accent2"/>
              </a:buClr>
              <a:buSzPts val="2000"/>
              <a:buFont typeface="Wingdings" pitchFamily="2" charset="2"/>
              <a:buChar char="v"/>
            </a:pPr>
            <a:r>
              <a:rPr lang="en-US" sz="2400" dirty="0">
                <a:solidFill>
                  <a:schemeClr val="accent1">
                    <a:lumMod val="50000"/>
                  </a:schemeClr>
                </a:solidFill>
                <a:sym typeface="Calibri"/>
              </a:rPr>
              <a:t>Information dissemination practices </a:t>
            </a:r>
          </a:p>
          <a:p>
            <a:pPr marL="514350" lvl="0" indent="-285750" defTabSz="914400">
              <a:spcBef>
                <a:spcPts val="0"/>
              </a:spcBef>
              <a:spcAft>
                <a:spcPts val="0"/>
              </a:spcAft>
              <a:buClr>
                <a:schemeClr val="accent2"/>
              </a:buClr>
              <a:buSzPts val="2000"/>
              <a:buFont typeface="Wingdings" pitchFamily="2" charset="2"/>
              <a:buChar char="v"/>
            </a:pPr>
            <a:r>
              <a:rPr lang="en-US" sz="2400" dirty="0">
                <a:solidFill>
                  <a:schemeClr val="accent1">
                    <a:lumMod val="50000"/>
                  </a:schemeClr>
                </a:solidFill>
                <a:sym typeface="Calibri"/>
              </a:rPr>
              <a:t>Public Relations Policies</a:t>
            </a:r>
          </a:p>
        </p:txBody>
      </p:sp>
      <p:pic>
        <p:nvPicPr>
          <p:cNvPr id="8" name="Picture 7">
            <a:extLst>
              <a:ext uri="{FF2B5EF4-FFF2-40B4-BE49-F238E27FC236}">
                <a16:creationId xmlns:a16="http://schemas.microsoft.com/office/drawing/2014/main" id="{C509DE47-3991-984D-BED2-9282780736D7}"/>
              </a:ext>
            </a:extLst>
          </p:cNvPr>
          <p:cNvPicPr>
            <a:picLocks noChangeAspect="1"/>
          </p:cNvPicPr>
          <p:nvPr/>
        </p:nvPicPr>
        <p:blipFill>
          <a:blip r:embed="rId3">
            <a:alphaModFix amt="11000"/>
          </a:blip>
          <a:stretch>
            <a:fillRect/>
          </a:stretch>
        </p:blipFill>
        <p:spPr>
          <a:xfrm>
            <a:off x="1892186" y="166254"/>
            <a:ext cx="5143500" cy="481099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232"/>
        <p:cNvGrpSpPr/>
        <p:nvPr/>
      </p:nvGrpSpPr>
      <p:grpSpPr>
        <a:xfrm>
          <a:off x="0" y="0"/>
          <a:ext cx="0" cy="0"/>
          <a:chOff x="0" y="0"/>
          <a:chExt cx="0" cy="0"/>
        </a:xfrm>
      </p:grpSpPr>
      <p:sp>
        <p:nvSpPr>
          <p:cNvPr id="233" name="Google Shape;233;p43"/>
          <p:cNvSpPr txBox="1">
            <a:spLocks noGrp="1"/>
          </p:cNvSpPr>
          <p:nvPr>
            <p:ph type="title"/>
          </p:nvPr>
        </p:nvSpPr>
        <p:spPr>
          <a:xfrm>
            <a:off x="514350" y="799622"/>
            <a:ext cx="2893868" cy="386127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200" b="1" dirty="0">
                <a:solidFill>
                  <a:schemeClr val="accent1">
                    <a:lumMod val="50000"/>
                  </a:schemeClr>
                </a:solidFill>
                <a:sym typeface="Calibri"/>
              </a:rPr>
              <a:t>Know Your Area - Subcommittees</a:t>
            </a:r>
          </a:p>
        </p:txBody>
      </p:sp>
      <p:graphicFrame>
        <p:nvGraphicFramePr>
          <p:cNvPr id="236" name="Google Shape;234;p43">
            <a:extLst>
              <a:ext uri="{FF2B5EF4-FFF2-40B4-BE49-F238E27FC236}">
                <a16:creationId xmlns:a16="http://schemas.microsoft.com/office/drawing/2014/main" id="{A897B9E2-874E-4993-B977-C20F7F6E5C9C}"/>
              </a:ext>
            </a:extLst>
          </p:cNvPr>
          <p:cNvGraphicFramePr/>
          <p:nvPr>
            <p:extLst>
              <p:ext uri="{D42A27DB-BD31-4B8C-83A1-F6EECF244321}">
                <p14:modId xmlns:p14="http://schemas.microsoft.com/office/powerpoint/2010/main" val="119929258"/>
              </p:ext>
            </p:extLst>
          </p:nvPr>
        </p:nvGraphicFramePr>
        <p:xfrm>
          <a:off x="3959604" y="559593"/>
          <a:ext cx="4717669" cy="4085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8872AB2F-DBE6-CD4C-BCA5-ABA517BC370E}"/>
              </a:ext>
            </a:extLst>
          </p:cNvPr>
          <p:cNvPicPr>
            <a:picLocks noChangeAspect="1"/>
          </p:cNvPicPr>
          <p:nvPr/>
        </p:nvPicPr>
        <p:blipFill>
          <a:blip r:embed="rId8">
            <a:alphaModFix amt="11000"/>
          </a:blip>
          <a:stretch>
            <a:fillRect/>
          </a:stretch>
        </p:blipFill>
        <p:spPr>
          <a:xfrm>
            <a:off x="2000250" y="191192"/>
            <a:ext cx="5143500" cy="477981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238"/>
        <p:cNvGrpSpPr/>
        <p:nvPr/>
      </p:nvGrpSpPr>
      <p:grpSpPr>
        <a:xfrm>
          <a:off x="0" y="0"/>
          <a:ext cx="0" cy="0"/>
          <a:chOff x="0" y="0"/>
          <a:chExt cx="0" cy="0"/>
        </a:xfrm>
      </p:grpSpPr>
      <p:sp>
        <p:nvSpPr>
          <p:cNvPr id="239" name="Google Shape;239;p44"/>
          <p:cNvSpPr txBox="1">
            <a:spLocks noGrp="1"/>
          </p:cNvSpPr>
          <p:nvPr>
            <p:ph type="title"/>
          </p:nvPr>
        </p:nvSpPr>
        <p:spPr>
          <a:xfrm>
            <a:off x="166255" y="573279"/>
            <a:ext cx="8463395" cy="969771"/>
          </a:xfrm>
          <a:prstGeom prst="rect">
            <a:avLst/>
          </a:prstGeom>
        </p:spPr>
        <p:txBody>
          <a:bodyPr spcFirstLastPara="1" vert="horz" lIns="91440" tIns="45720" rIns="91440" bIns="45720" rtlCol="0" anchor="ctr" anchorCtr="0">
            <a:normAutofit/>
          </a:bodyPr>
          <a:lstStyle/>
          <a:p>
            <a:pPr marL="0" lvl="0" indent="0" algn="ctr" defTabSz="914400">
              <a:spcBef>
                <a:spcPct val="0"/>
              </a:spcBef>
              <a:spcAft>
                <a:spcPts val="0"/>
              </a:spcAft>
            </a:pPr>
            <a:r>
              <a:rPr lang="en-US" sz="3100" b="1" dirty="0">
                <a:solidFill>
                  <a:schemeClr val="accent1">
                    <a:lumMod val="50000"/>
                  </a:schemeClr>
                </a:solidFill>
                <a:sym typeface="Calibri"/>
              </a:rPr>
              <a:t>Know Your Area - Listening </a:t>
            </a:r>
          </a:p>
        </p:txBody>
      </p:sp>
      <p:graphicFrame>
        <p:nvGraphicFramePr>
          <p:cNvPr id="242" name="Google Shape;240;p44">
            <a:extLst>
              <a:ext uri="{FF2B5EF4-FFF2-40B4-BE49-F238E27FC236}">
                <a16:creationId xmlns:a16="http://schemas.microsoft.com/office/drawing/2014/main" id="{E80C426E-47EC-451A-849D-32135D934CAC}"/>
              </a:ext>
            </a:extLst>
          </p:cNvPr>
          <p:cNvGraphicFramePr/>
          <p:nvPr>
            <p:extLst>
              <p:ext uri="{D42A27DB-BD31-4B8C-83A1-F6EECF244321}">
                <p14:modId xmlns:p14="http://schemas.microsoft.com/office/powerpoint/2010/main" val="3438602218"/>
              </p:ext>
            </p:extLst>
          </p:nvPr>
        </p:nvGraphicFramePr>
        <p:xfrm>
          <a:off x="514350" y="2158603"/>
          <a:ext cx="8115300" cy="2505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Picture 15">
            <a:extLst>
              <a:ext uri="{FF2B5EF4-FFF2-40B4-BE49-F238E27FC236}">
                <a16:creationId xmlns:a16="http://schemas.microsoft.com/office/drawing/2014/main" id="{29CA46DA-0DCC-984F-A32B-5404F100F2C4}"/>
              </a:ext>
            </a:extLst>
          </p:cNvPr>
          <p:cNvPicPr>
            <a:picLocks noChangeAspect="1"/>
          </p:cNvPicPr>
          <p:nvPr/>
        </p:nvPicPr>
        <p:blipFill>
          <a:blip r:embed="rId8">
            <a:alphaModFix amt="11000"/>
          </a:blip>
          <a:stretch>
            <a:fillRect/>
          </a:stretch>
        </p:blipFill>
        <p:spPr>
          <a:xfrm>
            <a:off x="2000250" y="108066"/>
            <a:ext cx="5143500" cy="490451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244"/>
        <p:cNvGrpSpPr/>
        <p:nvPr/>
      </p:nvGrpSpPr>
      <p:grpSpPr>
        <a:xfrm>
          <a:off x="0" y="0"/>
          <a:ext cx="0" cy="0"/>
          <a:chOff x="0" y="0"/>
          <a:chExt cx="0" cy="0"/>
        </a:xfrm>
      </p:grpSpPr>
      <p:sp>
        <p:nvSpPr>
          <p:cNvPr id="245" name="Google Shape;245;p45"/>
          <p:cNvSpPr txBox="1">
            <a:spLocks noGrp="1"/>
          </p:cNvSpPr>
          <p:nvPr>
            <p:ph type="title"/>
          </p:nvPr>
        </p:nvSpPr>
        <p:spPr>
          <a:xfrm>
            <a:off x="298938" y="407325"/>
            <a:ext cx="8330712" cy="914399"/>
          </a:xfrm>
          <a:prstGeom prst="rect">
            <a:avLst/>
          </a:prstGeom>
        </p:spPr>
        <p:txBody>
          <a:bodyPr spcFirstLastPara="1" vert="horz" lIns="91440" tIns="45720" rIns="91440" bIns="45720" rtlCol="0" anchor="ctr" anchorCtr="0">
            <a:normAutofit/>
          </a:bodyPr>
          <a:lstStyle/>
          <a:p>
            <a:pPr marL="0" lvl="0" indent="0" algn="ctr" defTabSz="914400">
              <a:spcBef>
                <a:spcPct val="0"/>
              </a:spcBef>
              <a:spcAft>
                <a:spcPts val="0"/>
              </a:spcAft>
            </a:pPr>
            <a:r>
              <a:rPr lang="en-US" sz="2800" b="1" dirty="0">
                <a:solidFill>
                  <a:schemeClr val="accent1">
                    <a:lumMod val="50000"/>
                  </a:schemeClr>
                </a:solidFill>
                <a:sym typeface="Calibri"/>
              </a:rPr>
              <a:t>Know Your Area - Generating Questions &amp; Engagement</a:t>
            </a:r>
          </a:p>
        </p:txBody>
      </p:sp>
      <p:graphicFrame>
        <p:nvGraphicFramePr>
          <p:cNvPr id="254" name="Google Shape;246;p45">
            <a:extLst>
              <a:ext uri="{FF2B5EF4-FFF2-40B4-BE49-F238E27FC236}">
                <a16:creationId xmlns:a16="http://schemas.microsoft.com/office/drawing/2014/main" id="{4DBF91C2-2EBD-4F59-A90E-9869B0BB4970}"/>
              </a:ext>
            </a:extLst>
          </p:cNvPr>
          <p:cNvGraphicFramePr/>
          <p:nvPr>
            <p:extLst>
              <p:ext uri="{D42A27DB-BD31-4B8C-83A1-F6EECF244321}">
                <p14:modId xmlns:p14="http://schemas.microsoft.com/office/powerpoint/2010/main" val="1133791993"/>
              </p:ext>
            </p:extLst>
          </p:nvPr>
        </p:nvGraphicFramePr>
        <p:xfrm>
          <a:off x="584689" y="1321724"/>
          <a:ext cx="8330712" cy="3605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3" name="Picture 22">
            <a:extLst>
              <a:ext uri="{FF2B5EF4-FFF2-40B4-BE49-F238E27FC236}">
                <a16:creationId xmlns:a16="http://schemas.microsoft.com/office/drawing/2014/main" id="{DACE5363-A5E6-F843-88A4-3AB67E7F0D9F}"/>
              </a:ext>
            </a:extLst>
          </p:cNvPr>
          <p:cNvPicPr>
            <a:picLocks noChangeAspect="1"/>
          </p:cNvPicPr>
          <p:nvPr/>
        </p:nvPicPr>
        <p:blipFill>
          <a:blip r:embed="rId8">
            <a:alphaModFix amt="11000"/>
          </a:blip>
          <a:stretch>
            <a:fillRect/>
          </a:stretch>
        </p:blipFill>
        <p:spPr>
          <a:xfrm>
            <a:off x="2000250" y="124691"/>
            <a:ext cx="5143500" cy="4887883"/>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250"/>
        <p:cNvGrpSpPr/>
        <p:nvPr/>
      </p:nvGrpSpPr>
      <p:grpSpPr>
        <a:xfrm>
          <a:off x="0" y="0"/>
          <a:ext cx="0" cy="0"/>
          <a:chOff x="0" y="0"/>
          <a:chExt cx="0" cy="0"/>
        </a:xfrm>
      </p:grpSpPr>
      <p:sp>
        <p:nvSpPr>
          <p:cNvPr id="251" name="Google Shape;251;p46"/>
          <p:cNvSpPr txBox="1">
            <a:spLocks noGrp="1"/>
          </p:cNvSpPr>
          <p:nvPr>
            <p:ph type="title"/>
          </p:nvPr>
        </p:nvSpPr>
        <p:spPr>
          <a:xfrm>
            <a:off x="698582" y="997866"/>
            <a:ext cx="4692968" cy="969771"/>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100" b="1" dirty="0">
                <a:solidFill>
                  <a:schemeClr val="accent1">
                    <a:lumMod val="50000"/>
                  </a:schemeClr>
                </a:solidFill>
                <a:sym typeface="Calibri"/>
              </a:rPr>
              <a:t>Know Your Area - Bring Enthusiasm </a:t>
            </a:r>
          </a:p>
        </p:txBody>
      </p:sp>
      <p:sp>
        <p:nvSpPr>
          <p:cNvPr id="252" name="Google Shape;252;p46"/>
          <p:cNvSpPr txBox="1">
            <a:spLocks noGrp="1"/>
          </p:cNvSpPr>
          <p:nvPr>
            <p:ph type="body" idx="1"/>
          </p:nvPr>
        </p:nvSpPr>
        <p:spPr>
          <a:xfrm>
            <a:off x="0" y="2116329"/>
            <a:ext cx="5391550" cy="3027170"/>
          </a:xfrm>
          <a:prstGeom prst="rect">
            <a:avLst/>
          </a:prstGeom>
        </p:spPr>
        <p:txBody>
          <a:bodyPr spcFirstLastPara="1" vert="horz" lIns="91440" tIns="45720" rIns="91440" bIns="45720" rtlCol="0" anchorCtr="0">
            <a:normAutofit/>
          </a:bodyPr>
          <a:lstStyle/>
          <a:p>
            <a:pPr marL="514350" lvl="0" indent="-285750" defTabSz="914400">
              <a:spcBef>
                <a:spcPts val="0"/>
              </a:spcBef>
              <a:spcAft>
                <a:spcPts val="600"/>
              </a:spcAft>
              <a:buClr>
                <a:schemeClr val="accent2"/>
              </a:buClr>
              <a:buSzPts val="2000"/>
              <a:buFont typeface="Wingdings" pitchFamily="2" charset="2"/>
              <a:buChar char="v"/>
            </a:pPr>
            <a:r>
              <a:rPr lang="en-US" sz="2000" dirty="0">
                <a:solidFill>
                  <a:schemeClr val="accent1">
                    <a:lumMod val="50000"/>
                  </a:schemeClr>
                </a:solidFill>
                <a:sym typeface="Calibri"/>
              </a:rPr>
              <a:t>The RCMs are in part responsible to make the connection between members and what service means in carrying the message </a:t>
            </a:r>
          </a:p>
          <a:p>
            <a:pPr marL="514350" lvl="0" indent="-285750" defTabSz="914400">
              <a:spcBef>
                <a:spcPts val="0"/>
              </a:spcBef>
              <a:spcAft>
                <a:spcPts val="600"/>
              </a:spcAft>
              <a:buClr>
                <a:schemeClr val="accent2"/>
              </a:buClr>
              <a:buSzPts val="2000"/>
              <a:buFont typeface="Wingdings" pitchFamily="2" charset="2"/>
              <a:buChar char="v"/>
            </a:pPr>
            <a:r>
              <a:rPr lang="en-US" sz="2000" dirty="0">
                <a:solidFill>
                  <a:schemeClr val="accent1">
                    <a:lumMod val="50000"/>
                  </a:schemeClr>
                </a:solidFill>
                <a:sym typeface="Calibri"/>
              </a:rPr>
              <a:t>RCMs can make or break the perception of Regional Service and beyond</a:t>
            </a:r>
          </a:p>
          <a:p>
            <a:pPr marL="514350" lvl="0" indent="-285750" defTabSz="914400">
              <a:spcBef>
                <a:spcPts val="0"/>
              </a:spcBef>
              <a:spcAft>
                <a:spcPts val="600"/>
              </a:spcAft>
              <a:buClr>
                <a:schemeClr val="accent2"/>
              </a:buClr>
              <a:buSzPts val="2000"/>
              <a:buFont typeface="Wingdings" pitchFamily="2" charset="2"/>
              <a:buChar char="v"/>
            </a:pPr>
            <a:r>
              <a:rPr lang="en-US" sz="2000" dirty="0">
                <a:solidFill>
                  <a:schemeClr val="accent1">
                    <a:lumMod val="50000"/>
                  </a:schemeClr>
                </a:solidFill>
                <a:sym typeface="Calibri"/>
              </a:rPr>
              <a:t>Bring passion and enthusiasm to workshops which is attractive and encourages group/member participation</a:t>
            </a:r>
          </a:p>
        </p:txBody>
      </p:sp>
      <p:pic>
        <p:nvPicPr>
          <p:cNvPr id="254" name="Picture 253" descr="Large skydiving group mid-air">
            <a:extLst>
              <a:ext uri="{FF2B5EF4-FFF2-40B4-BE49-F238E27FC236}">
                <a16:creationId xmlns:a16="http://schemas.microsoft.com/office/drawing/2014/main" id="{7B372940-FFFB-4FD5-ADE9-208D49FB82A6}"/>
              </a:ext>
            </a:extLst>
          </p:cNvPr>
          <p:cNvPicPr>
            <a:picLocks noChangeAspect="1"/>
          </p:cNvPicPr>
          <p:nvPr/>
        </p:nvPicPr>
        <p:blipFill rotWithShape="1">
          <a:blip r:embed="rId3"/>
          <a:srcRect l="27930" r="26760" b="-2"/>
          <a:stretch/>
        </p:blipFill>
        <p:spPr>
          <a:xfrm>
            <a:off x="5639562" y="10"/>
            <a:ext cx="3504438" cy="5143489"/>
          </a:xfrm>
          <a:prstGeom prst="rect">
            <a:avLst/>
          </a:prstGeom>
        </p:spPr>
      </p:pic>
      <p:pic>
        <p:nvPicPr>
          <p:cNvPr id="7" name="Picture 6">
            <a:extLst>
              <a:ext uri="{FF2B5EF4-FFF2-40B4-BE49-F238E27FC236}">
                <a16:creationId xmlns:a16="http://schemas.microsoft.com/office/drawing/2014/main" id="{3AB4EFDE-5FEC-9F48-9EA4-67CF09110583}"/>
              </a:ext>
            </a:extLst>
          </p:cNvPr>
          <p:cNvPicPr>
            <a:picLocks noChangeAspect="1"/>
          </p:cNvPicPr>
          <p:nvPr/>
        </p:nvPicPr>
        <p:blipFill>
          <a:blip r:embed="rId4">
            <a:alphaModFix amt="11000"/>
          </a:blip>
          <a:stretch>
            <a:fillRect/>
          </a:stretch>
        </p:blipFill>
        <p:spPr>
          <a:xfrm>
            <a:off x="2000250" y="0"/>
            <a:ext cx="5143500" cy="51435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256"/>
        <p:cNvGrpSpPr/>
        <p:nvPr/>
      </p:nvGrpSpPr>
      <p:grpSpPr>
        <a:xfrm>
          <a:off x="0" y="0"/>
          <a:ext cx="0" cy="0"/>
          <a:chOff x="0" y="0"/>
          <a:chExt cx="0" cy="0"/>
        </a:xfrm>
      </p:grpSpPr>
      <p:sp>
        <p:nvSpPr>
          <p:cNvPr id="257" name="Google Shape;257;p47"/>
          <p:cNvSpPr txBox="1">
            <a:spLocks noGrp="1"/>
          </p:cNvSpPr>
          <p:nvPr>
            <p:ph type="title"/>
          </p:nvPr>
        </p:nvSpPr>
        <p:spPr>
          <a:xfrm>
            <a:off x="730300" y="872217"/>
            <a:ext cx="2983229" cy="441194"/>
          </a:xfrm>
          <a:prstGeom prst="rect">
            <a:avLst/>
          </a:prstGeom>
        </p:spPr>
        <p:txBody>
          <a:bodyPr spcFirstLastPara="1" vert="horz" lIns="91440" tIns="45720" rIns="91440" bIns="45720" rtlCol="0" anchor="b" anchorCtr="0">
            <a:normAutofit fontScale="90000"/>
          </a:bodyPr>
          <a:lstStyle/>
          <a:p>
            <a:pPr marL="0" lvl="0" indent="0" algn="l" defTabSz="914400">
              <a:spcBef>
                <a:spcPct val="0"/>
              </a:spcBef>
              <a:spcAft>
                <a:spcPts val="0"/>
              </a:spcAft>
            </a:pPr>
            <a:r>
              <a:rPr lang="en-US" sz="2400" b="1" dirty="0">
                <a:solidFill>
                  <a:schemeClr val="accent1">
                    <a:lumMod val="50000"/>
                  </a:schemeClr>
                </a:solidFill>
                <a:sym typeface="Calibri"/>
              </a:rPr>
              <a:t>Know Your Area - Additional Suggestions  </a:t>
            </a:r>
          </a:p>
        </p:txBody>
      </p:sp>
      <p:sp>
        <p:nvSpPr>
          <p:cNvPr id="258" name="Google Shape;258;p47"/>
          <p:cNvSpPr txBox="1">
            <a:spLocks noGrp="1"/>
          </p:cNvSpPr>
          <p:nvPr>
            <p:ph type="body" idx="1"/>
          </p:nvPr>
        </p:nvSpPr>
        <p:spPr>
          <a:xfrm>
            <a:off x="-246185" y="1429789"/>
            <a:ext cx="4224289" cy="3416531"/>
          </a:xfrm>
          <a:prstGeom prst="rect">
            <a:avLst/>
          </a:prstGeom>
        </p:spPr>
        <p:txBody>
          <a:bodyPr spcFirstLastPara="1" vert="horz" lIns="91440" tIns="45720" rIns="91440" bIns="45720" rtlCol="0" anchorCtr="0">
            <a:normAutofit/>
          </a:bodyPr>
          <a:lstStyle/>
          <a:p>
            <a:pPr marL="457200" lvl="0" indent="-228600" defTabSz="914400">
              <a:spcBef>
                <a:spcPts val="0"/>
              </a:spcBef>
              <a:spcAft>
                <a:spcPts val="0"/>
              </a:spcAft>
              <a:buClr>
                <a:schemeClr val="accent2"/>
              </a:buClr>
              <a:buSzPts val="2000"/>
              <a:buFont typeface="Wingdings" pitchFamily="2" charset="2"/>
              <a:buChar char="v"/>
            </a:pPr>
            <a:r>
              <a:rPr lang="en-US" sz="1600" dirty="0">
                <a:solidFill>
                  <a:schemeClr val="accent1">
                    <a:lumMod val="50000"/>
                  </a:schemeClr>
                </a:solidFill>
                <a:sym typeface="Calibri"/>
              </a:rPr>
              <a:t>Sit next to and ask for help from a more experienced member within the Area. </a:t>
            </a:r>
          </a:p>
          <a:p>
            <a:pPr marL="457200" lvl="0" indent="-228600" defTabSz="914400">
              <a:spcBef>
                <a:spcPts val="0"/>
              </a:spcBef>
              <a:spcAft>
                <a:spcPts val="0"/>
              </a:spcAft>
              <a:buClr>
                <a:schemeClr val="accent2"/>
              </a:buClr>
              <a:buSzPts val="2000"/>
              <a:buFont typeface="Wingdings" pitchFamily="2" charset="2"/>
              <a:buChar char="v"/>
            </a:pPr>
            <a:r>
              <a:rPr lang="en-US" sz="1600" dirty="0">
                <a:solidFill>
                  <a:schemeClr val="accent1">
                    <a:lumMod val="50000"/>
                  </a:schemeClr>
                </a:solidFill>
                <a:sym typeface="Calibri"/>
              </a:rPr>
              <a:t>Go early, stay late and talk with members during breaks.</a:t>
            </a:r>
          </a:p>
          <a:p>
            <a:pPr marL="457200" lvl="0" indent="-228600" defTabSz="914400">
              <a:spcBef>
                <a:spcPts val="0"/>
              </a:spcBef>
              <a:spcAft>
                <a:spcPts val="0"/>
              </a:spcAft>
              <a:buClr>
                <a:schemeClr val="accent2"/>
              </a:buClr>
              <a:buSzPts val="2000"/>
              <a:buFont typeface="Wingdings" pitchFamily="2" charset="2"/>
              <a:buChar char="v"/>
            </a:pPr>
            <a:r>
              <a:rPr lang="en-US" sz="1600" dirty="0">
                <a:solidFill>
                  <a:schemeClr val="accent1">
                    <a:lumMod val="50000"/>
                  </a:schemeClr>
                </a:solidFill>
                <a:sym typeface="Calibri"/>
              </a:rPr>
              <a:t>Talk to your NA sponsor or service mentor after the meeting to overview questions that you may have. </a:t>
            </a:r>
          </a:p>
          <a:p>
            <a:pPr marL="457200" lvl="0" indent="-228600" defTabSz="914400">
              <a:spcBef>
                <a:spcPts val="0"/>
              </a:spcBef>
              <a:spcAft>
                <a:spcPts val="0"/>
              </a:spcAft>
              <a:buClr>
                <a:schemeClr val="accent2"/>
              </a:buClr>
              <a:buSzPts val="2000"/>
              <a:buFont typeface="Wingdings" pitchFamily="2" charset="2"/>
              <a:buChar char="v"/>
            </a:pPr>
            <a:r>
              <a:rPr lang="en-US" sz="1600" dirty="0">
                <a:solidFill>
                  <a:schemeClr val="accent1">
                    <a:lumMod val="50000"/>
                  </a:schemeClr>
                </a:solidFill>
                <a:sym typeface="Calibri"/>
              </a:rPr>
              <a:t>If you have questions during the ASC - ask them! More often than not, other members will have the same question. </a:t>
            </a:r>
          </a:p>
          <a:p>
            <a:pPr marL="457200" lvl="0" indent="-228600" defTabSz="914400">
              <a:spcBef>
                <a:spcPts val="0"/>
              </a:spcBef>
              <a:spcAft>
                <a:spcPts val="0"/>
              </a:spcAft>
              <a:buClr>
                <a:schemeClr val="accent2"/>
              </a:buClr>
              <a:buSzPts val="2000"/>
              <a:buFont typeface="Wingdings" pitchFamily="2" charset="2"/>
              <a:buChar char="v"/>
            </a:pPr>
            <a:r>
              <a:rPr lang="en-US" sz="1600" dirty="0">
                <a:solidFill>
                  <a:schemeClr val="accent1">
                    <a:lumMod val="50000"/>
                  </a:schemeClr>
                </a:solidFill>
                <a:sym typeface="Calibri"/>
              </a:rPr>
              <a:t>Attend events within the local Fellowship.</a:t>
            </a:r>
          </a:p>
          <a:p>
            <a:pPr marL="457200" lvl="0" indent="-228600" defTabSz="914400">
              <a:spcBef>
                <a:spcPts val="0"/>
              </a:spcBef>
              <a:spcAft>
                <a:spcPts val="0"/>
              </a:spcAft>
              <a:buClr>
                <a:schemeClr val="accent2"/>
              </a:buClr>
              <a:buSzPts val="2000"/>
              <a:buFont typeface="Wingdings" pitchFamily="2" charset="2"/>
              <a:buChar char="v"/>
            </a:pPr>
            <a:r>
              <a:rPr lang="en-US" sz="1600" dirty="0">
                <a:solidFill>
                  <a:schemeClr val="accent1">
                    <a:lumMod val="50000"/>
                  </a:schemeClr>
                </a:solidFill>
                <a:sym typeface="Calibri"/>
              </a:rPr>
              <a:t>Reach out and engage newcomers in service in your Area. </a:t>
            </a:r>
          </a:p>
          <a:p>
            <a:pPr marL="0" lvl="0" indent="-228600" defTabSz="914400">
              <a:spcBef>
                <a:spcPts val="1200"/>
              </a:spcBef>
              <a:spcAft>
                <a:spcPts val="1200"/>
              </a:spcAft>
              <a:buFont typeface="Arial" panose="020B0604020202020204" pitchFamily="34" charset="0"/>
              <a:buChar char="•"/>
            </a:pPr>
            <a:endParaRPr lang="en-US" sz="1100" dirty="0"/>
          </a:p>
        </p:txBody>
      </p:sp>
      <p:pic>
        <p:nvPicPr>
          <p:cNvPr id="260" name="Picture 259" descr="White puzzle with one red piece">
            <a:extLst>
              <a:ext uri="{FF2B5EF4-FFF2-40B4-BE49-F238E27FC236}">
                <a16:creationId xmlns:a16="http://schemas.microsoft.com/office/drawing/2014/main" id="{B8F90F6D-D8A5-401F-AF4B-19DBA5CE15AD}"/>
              </a:ext>
            </a:extLst>
          </p:cNvPr>
          <p:cNvPicPr>
            <a:picLocks noChangeAspect="1"/>
          </p:cNvPicPr>
          <p:nvPr/>
        </p:nvPicPr>
        <p:blipFill rotWithShape="1">
          <a:blip r:embed="rId3"/>
          <a:srcRect l="22554" r="20951"/>
          <a:stretch/>
        </p:blipFill>
        <p:spPr>
          <a:xfrm>
            <a:off x="3978110" y="10"/>
            <a:ext cx="5165890" cy="5143490"/>
          </a:xfrm>
          <a:prstGeom prst="rect">
            <a:avLst/>
          </a:prstGeom>
        </p:spPr>
      </p:pic>
      <p:pic>
        <p:nvPicPr>
          <p:cNvPr id="9" name="Picture 8">
            <a:extLst>
              <a:ext uri="{FF2B5EF4-FFF2-40B4-BE49-F238E27FC236}">
                <a16:creationId xmlns:a16="http://schemas.microsoft.com/office/drawing/2014/main" id="{FEB68244-43A8-CC46-9DF0-FB9F24969D89}"/>
              </a:ext>
            </a:extLst>
          </p:cNvPr>
          <p:cNvPicPr>
            <a:picLocks noChangeAspect="1"/>
          </p:cNvPicPr>
          <p:nvPr/>
        </p:nvPicPr>
        <p:blipFill>
          <a:blip r:embed="rId4">
            <a:alphaModFix amt="11000"/>
          </a:blip>
          <a:stretch>
            <a:fillRect/>
          </a:stretch>
        </p:blipFill>
        <p:spPr>
          <a:xfrm>
            <a:off x="2000250" y="199505"/>
            <a:ext cx="5143500" cy="478813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262"/>
        <p:cNvGrpSpPr/>
        <p:nvPr/>
      </p:nvGrpSpPr>
      <p:grpSpPr>
        <a:xfrm>
          <a:off x="0" y="0"/>
          <a:ext cx="0" cy="0"/>
          <a:chOff x="0" y="0"/>
          <a:chExt cx="0" cy="0"/>
        </a:xfrm>
      </p:grpSpPr>
      <p:sp>
        <p:nvSpPr>
          <p:cNvPr id="263" name="Google Shape;263;p48"/>
          <p:cNvSpPr txBox="1">
            <a:spLocks noGrp="1"/>
          </p:cNvSpPr>
          <p:nvPr>
            <p:ph type="title"/>
          </p:nvPr>
        </p:nvSpPr>
        <p:spPr>
          <a:xfrm>
            <a:off x="191193" y="739834"/>
            <a:ext cx="5324366" cy="714894"/>
          </a:xfrm>
          <a:prstGeom prst="rect">
            <a:avLst/>
          </a:prstGeom>
        </p:spPr>
        <p:txBody>
          <a:bodyPr spcFirstLastPara="1" vert="horz" lIns="91440" tIns="45720" rIns="91440" bIns="45720" rtlCol="0" anchor="ctr" anchorCtr="0">
            <a:normAutofit/>
          </a:bodyPr>
          <a:lstStyle/>
          <a:p>
            <a:pPr marL="0" lvl="0" indent="0" algn="ctr" defTabSz="914400">
              <a:spcBef>
                <a:spcPct val="0"/>
              </a:spcBef>
              <a:spcAft>
                <a:spcPts val="0"/>
              </a:spcAft>
            </a:pPr>
            <a:r>
              <a:rPr lang="en-US" sz="4000" b="1" dirty="0">
                <a:solidFill>
                  <a:schemeClr val="accent1">
                    <a:lumMod val="50000"/>
                  </a:schemeClr>
                </a:solidFill>
              </a:rPr>
              <a:t>Planning Tool </a:t>
            </a:r>
          </a:p>
        </p:txBody>
      </p:sp>
      <p:sp>
        <p:nvSpPr>
          <p:cNvPr id="264" name="Google Shape;264;p48"/>
          <p:cNvSpPr txBox="1">
            <a:spLocks noGrp="1"/>
          </p:cNvSpPr>
          <p:nvPr>
            <p:ph type="body" idx="1"/>
          </p:nvPr>
        </p:nvSpPr>
        <p:spPr>
          <a:xfrm>
            <a:off x="0" y="1645920"/>
            <a:ext cx="5639557" cy="3497580"/>
          </a:xfrm>
          <a:prstGeom prst="rect">
            <a:avLst/>
          </a:prstGeom>
        </p:spPr>
        <p:txBody>
          <a:bodyPr spcFirstLastPara="1" vert="horz" lIns="91440" tIns="45720" rIns="91440" bIns="45720" rtlCol="0" anchorCtr="0">
            <a:normAutofit lnSpcReduction="10000"/>
          </a:bodyPr>
          <a:lstStyle/>
          <a:p>
            <a:pPr marL="514350" lvl="0" indent="-285750" defTabSz="914400">
              <a:lnSpc>
                <a:spcPct val="120000"/>
              </a:lnSpc>
              <a:spcBef>
                <a:spcPts val="0"/>
              </a:spcBef>
              <a:spcAft>
                <a:spcPts val="600"/>
              </a:spcAft>
              <a:buSzPts val="1800"/>
              <a:buFont typeface="Wingdings" pitchFamily="2" charset="2"/>
              <a:buChar char="v"/>
            </a:pPr>
            <a:r>
              <a:rPr lang="en-US" sz="2000" dirty="0">
                <a:solidFill>
                  <a:schemeClr val="accent1">
                    <a:lumMod val="50000"/>
                  </a:schemeClr>
                </a:solidFill>
              </a:rPr>
              <a:t>As part of the RCM’s role in an Area, the NEZF FD Team has developed an easy-to-follow Planning Tool. This can be used to help facilitate Area Inventories, and even be used for Regional Planning Assemblies!</a:t>
            </a:r>
          </a:p>
          <a:p>
            <a:pPr marL="514350" lvl="0" indent="-285750" defTabSz="914400">
              <a:lnSpc>
                <a:spcPct val="120000"/>
              </a:lnSpc>
              <a:spcBef>
                <a:spcPts val="0"/>
              </a:spcBef>
              <a:spcAft>
                <a:spcPts val="600"/>
              </a:spcAft>
              <a:buSzPts val="1800"/>
              <a:buFont typeface="Wingdings" pitchFamily="2" charset="2"/>
              <a:buChar char="v"/>
            </a:pPr>
            <a:r>
              <a:rPr lang="en-US" sz="2000" dirty="0">
                <a:solidFill>
                  <a:schemeClr val="accent1">
                    <a:lumMod val="50000"/>
                  </a:schemeClr>
                </a:solidFill>
              </a:rPr>
              <a:t>The estimated time for this tool’s competition is November of 2021</a:t>
            </a:r>
          </a:p>
          <a:p>
            <a:pPr marL="514350" lvl="0" indent="-285750" defTabSz="914400">
              <a:lnSpc>
                <a:spcPct val="120000"/>
              </a:lnSpc>
              <a:spcBef>
                <a:spcPts val="0"/>
              </a:spcBef>
              <a:spcAft>
                <a:spcPts val="600"/>
              </a:spcAft>
              <a:buSzPts val="1800"/>
              <a:buFont typeface="Wingdings" pitchFamily="2" charset="2"/>
              <a:buChar char="v"/>
            </a:pPr>
            <a:r>
              <a:rPr lang="en-US" sz="2000" dirty="0">
                <a:solidFill>
                  <a:schemeClr val="accent1">
                    <a:lumMod val="50000"/>
                  </a:schemeClr>
                </a:solidFill>
              </a:rPr>
              <a:t>Planning is a crucial tool in service to keep our efforts effective and sustainable</a:t>
            </a:r>
          </a:p>
        </p:txBody>
      </p:sp>
      <p:pic>
        <p:nvPicPr>
          <p:cNvPr id="266" name="Picture 265" descr="Rolls of blueprints">
            <a:extLst>
              <a:ext uri="{FF2B5EF4-FFF2-40B4-BE49-F238E27FC236}">
                <a16:creationId xmlns:a16="http://schemas.microsoft.com/office/drawing/2014/main" id="{CF199204-CC9C-4421-9058-0CF4B5590299}"/>
              </a:ext>
            </a:extLst>
          </p:cNvPr>
          <p:cNvPicPr>
            <a:picLocks noChangeAspect="1"/>
          </p:cNvPicPr>
          <p:nvPr/>
        </p:nvPicPr>
        <p:blipFill rotWithShape="1">
          <a:blip r:embed="rId3"/>
          <a:srcRect l="54521"/>
          <a:stretch/>
        </p:blipFill>
        <p:spPr>
          <a:xfrm>
            <a:off x="5639562" y="10"/>
            <a:ext cx="3504438" cy="5143489"/>
          </a:xfrm>
          <a:prstGeom prst="rect">
            <a:avLst/>
          </a:prstGeom>
        </p:spPr>
      </p:pic>
      <p:pic>
        <p:nvPicPr>
          <p:cNvPr id="7" name="Picture 6">
            <a:extLst>
              <a:ext uri="{FF2B5EF4-FFF2-40B4-BE49-F238E27FC236}">
                <a16:creationId xmlns:a16="http://schemas.microsoft.com/office/drawing/2014/main" id="{0C0B64CB-D4FC-564B-8EBC-0E3824A42AFE}"/>
              </a:ext>
            </a:extLst>
          </p:cNvPr>
          <p:cNvPicPr>
            <a:picLocks noChangeAspect="1"/>
          </p:cNvPicPr>
          <p:nvPr/>
        </p:nvPicPr>
        <p:blipFill>
          <a:blip r:embed="rId4">
            <a:alphaModFix amt="11000"/>
          </a:blip>
          <a:stretch>
            <a:fillRect/>
          </a:stretch>
        </p:blipFill>
        <p:spPr>
          <a:xfrm>
            <a:off x="2058439" y="166254"/>
            <a:ext cx="5143500" cy="482969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84463-21B4-8146-8D21-FB60C82E0E3D}"/>
              </a:ext>
            </a:extLst>
          </p:cNvPr>
          <p:cNvSpPr>
            <a:spLocks noGrp="1"/>
          </p:cNvSpPr>
          <p:nvPr>
            <p:ph type="title"/>
          </p:nvPr>
        </p:nvSpPr>
        <p:spPr>
          <a:xfrm>
            <a:off x="3732021" y="723900"/>
            <a:ext cx="4628207" cy="3247230"/>
          </a:xfrm>
        </p:spPr>
        <p:txBody>
          <a:bodyPr vert="horz" lIns="91440" tIns="45720" rIns="91440" bIns="45720" rtlCol="0" anchor="ctr">
            <a:normAutofit/>
          </a:bodyPr>
          <a:lstStyle/>
          <a:p>
            <a:pPr algn="l" defTabSz="914400">
              <a:spcBef>
                <a:spcPct val="0"/>
              </a:spcBef>
            </a:pPr>
            <a:r>
              <a:rPr lang="en-US" sz="4100" b="1" dirty="0"/>
              <a:t>Module 3:</a:t>
            </a:r>
            <a:br>
              <a:rPr lang="en-US" sz="4100" b="1" dirty="0"/>
            </a:br>
            <a:r>
              <a:rPr lang="en-US" sz="4100" b="1" dirty="0"/>
              <a:t>Know Your Region</a:t>
            </a:r>
          </a:p>
        </p:txBody>
      </p:sp>
      <p:pic>
        <p:nvPicPr>
          <p:cNvPr id="14" name="Picture 13">
            <a:extLst>
              <a:ext uri="{FF2B5EF4-FFF2-40B4-BE49-F238E27FC236}">
                <a16:creationId xmlns:a16="http://schemas.microsoft.com/office/drawing/2014/main" id="{6575A328-ABCA-EB4F-A0FE-84799E291384}"/>
              </a:ext>
            </a:extLst>
          </p:cNvPr>
          <p:cNvPicPr>
            <a:picLocks noChangeAspect="1"/>
          </p:cNvPicPr>
          <p:nvPr/>
        </p:nvPicPr>
        <p:blipFill>
          <a:blip r:embed="rId2">
            <a:alphaModFix amt="11000"/>
          </a:blip>
          <a:stretch>
            <a:fillRect/>
          </a:stretch>
        </p:blipFill>
        <p:spPr>
          <a:xfrm>
            <a:off x="2000250" y="124692"/>
            <a:ext cx="5143500" cy="4921133"/>
          </a:xfrm>
          <a:prstGeom prst="rect">
            <a:avLst/>
          </a:prstGeom>
        </p:spPr>
      </p:pic>
    </p:spTree>
    <p:extLst>
      <p:ext uri="{BB962C8B-B14F-4D97-AF65-F5344CB8AC3E}">
        <p14:creationId xmlns:p14="http://schemas.microsoft.com/office/powerpoint/2010/main" val="149083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273"/>
        <p:cNvGrpSpPr/>
        <p:nvPr/>
      </p:nvGrpSpPr>
      <p:grpSpPr>
        <a:xfrm>
          <a:off x="0" y="0"/>
          <a:ext cx="0" cy="0"/>
          <a:chOff x="0" y="0"/>
          <a:chExt cx="0" cy="0"/>
        </a:xfrm>
      </p:grpSpPr>
      <p:sp>
        <p:nvSpPr>
          <p:cNvPr id="274" name="Google Shape;274;p50"/>
          <p:cNvSpPr txBox="1">
            <a:spLocks noGrp="1"/>
          </p:cNvSpPr>
          <p:nvPr>
            <p:ph type="title"/>
          </p:nvPr>
        </p:nvSpPr>
        <p:spPr>
          <a:xfrm>
            <a:off x="311701" y="579775"/>
            <a:ext cx="793499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dirty="0">
                <a:solidFill>
                  <a:schemeClr val="accent1">
                    <a:lumMod val="50000"/>
                  </a:schemeClr>
                </a:solidFill>
              </a:rPr>
              <a:t>Know Your Region - Basics </a:t>
            </a:r>
          </a:p>
        </p:txBody>
      </p:sp>
      <p:graphicFrame>
        <p:nvGraphicFramePr>
          <p:cNvPr id="279" name="Google Shape;275;p50">
            <a:extLst>
              <a:ext uri="{FF2B5EF4-FFF2-40B4-BE49-F238E27FC236}">
                <a16:creationId xmlns:a16="http://schemas.microsoft.com/office/drawing/2014/main" id="{F2004392-D5CB-49AE-9BEA-1E7393CE91E9}"/>
              </a:ext>
            </a:extLst>
          </p:cNvPr>
          <p:cNvGraphicFramePr/>
          <p:nvPr>
            <p:extLst>
              <p:ext uri="{D42A27DB-BD31-4B8C-83A1-F6EECF244321}">
                <p14:modId xmlns:p14="http://schemas.microsoft.com/office/powerpoint/2010/main" val="3346377390"/>
              </p:ext>
            </p:extLst>
          </p:nvPr>
        </p:nvGraphicFramePr>
        <p:xfrm>
          <a:off x="311700" y="1152475"/>
          <a:ext cx="8520600" cy="341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a:extLst>
              <a:ext uri="{FF2B5EF4-FFF2-40B4-BE49-F238E27FC236}">
                <a16:creationId xmlns:a16="http://schemas.microsoft.com/office/drawing/2014/main" id="{7E227CE3-4D9E-864B-884D-9C0AFF2413D4}"/>
              </a:ext>
            </a:extLst>
          </p:cNvPr>
          <p:cNvPicPr>
            <a:picLocks noChangeAspect="1"/>
          </p:cNvPicPr>
          <p:nvPr/>
        </p:nvPicPr>
        <p:blipFill>
          <a:blip r:embed="rId8">
            <a:alphaModFix amt="11000"/>
          </a:blip>
          <a:stretch>
            <a:fillRect/>
          </a:stretch>
        </p:blipFill>
        <p:spPr>
          <a:xfrm>
            <a:off x="2000250" y="145279"/>
            <a:ext cx="5143500" cy="490528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279"/>
        <p:cNvGrpSpPr/>
        <p:nvPr/>
      </p:nvGrpSpPr>
      <p:grpSpPr>
        <a:xfrm>
          <a:off x="0" y="0"/>
          <a:ext cx="0" cy="0"/>
          <a:chOff x="0" y="0"/>
          <a:chExt cx="0" cy="0"/>
        </a:xfrm>
      </p:grpSpPr>
      <p:sp>
        <p:nvSpPr>
          <p:cNvPr id="280" name="Google Shape;280;p51"/>
          <p:cNvSpPr txBox="1">
            <a:spLocks noGrp="1"/>
          </p:cNvSpPr>
          <p:nvPr>
            <p:ph type="title"/>
          </p:nvPr>
        </p:nvSpPr>
        <p:spPr>
          <a:xfrm>
            <a:off x="482599" y="603250"/>
            <a:ext cx="2603500" cy="3937000"/>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4000" b="1" dirty="0">
                <a:solidFill>
                  <a:schemeClr val="accent1">
                    <a:lumMod val="50000"/>
                  </a:schemeClr>
                </a:solidFill>
              </a:rPr>
              <a:t>Know Your Region - Tools </a:t>
            </a:r>
          </a:p>
        </p:txBody>
      </p:sp>
      <p:sp>
        <p:nvSpPr>
          <p:cNvPr id="281" name="Google Shape;281;p51"/>
          <p:cNvSpPr txBox="1">
            <a:spLocks noGrp="1"/>
          </p:cNvSpPr>
          <p:nvPr>
            <p:ph type="body" idx="1"/>
          </p:nvPr>
        </p:nvSpPr>
        <p:spPr>
          <a:xfrm>
            <a:off x="2818016" y="332509"/>
            <a:ext cx="6059978" cy="4472247"/>
          </a:xfrm>
          <a:prstGeom prst="rect">
            <a:avLst/>
          </a:prstGeom>
        </p:spPr>
        <p:txBody>
          <a:bodyPr spcFirstLastPara="1" vert="horz" lIns="91440" tIns="45720" rIns="91440" bIns="45720" rtlCol="0" anchor="ctr" anchorCtr="0">
            <a:normAutofit/>
          </a:bodyPr>
          <a:lstStyle/>
          <a:p>
            <a:pPr marL="228600" lvl="0" indent="0" defTabSz="914400">
              <a:spcBef>
                <a:spcPts val="0"/>
              </a:spcBef>
              <a:spcAft>
                <a:spcPts val="0"/>
              </a:spcAft>
              <a:buClr>
                <a:schemeClr val="accent2"/>
              </a:buClr>
              <a:buSzPts val="2400"/>
              <a:buNone/>
            </a:pPr>
            <a:r>
              <a:rPr lang="en-US" sz="2800" dirty="0">
                <a:solidFill>
                  <a:schemeClr val="accent1">
                    <a:lumMod val="50000"/>
                  </a:schemeClr>
                </a:solidFill>
              </a:rPr>
              <a:t>Learn how to reach out. </a:t>
            </a:r>
          </a:p>
          <a:p>
            <a:pPr marL="1143000" lvl="1" indent="-457200" defTabSz="914400">
              <a:buClr>
                <a:schemeClr val="accent2"/>
              </a:buClr>
              <a:buSzPts val="2400"/>
              <a:buFont typeface="Wingdings" panose="05000000000000000000" pitchFamily="2" charset="2"/>
              <a:buChar char="v"/>
            </a:pPr>
            <a:endParaRPr lang="en-US" sz="2650" dirty="0">
              <a:solidFill>
                <a:schemeClr val="accent1">
                  <a:lumMod val="50000"/>
                </a:schemeClr>
              </a:solidFill>
            </a:endParaRPr>
          </a:p>
          <a:p>
            <a:pPr marL="1143000" lvl="1" indent="-457200" defTabSz="914400">
              <a:buClr>
                <a:schemeClr val="accent2"/>
              </a:buClr>
              <a:buSzPts val="2400"/>
              <a:buFont typeface="Wingdings" panose="05000000000000000000" pitchFamily="2" charset="2"/>
              <a:buChar char="v"/>
            </a:pPr>
            <a:r>
              <a:rPr lang="en-US" sz="2650" dirty="0">
                <a:solidFill>
                  <a:schemeClr val="accent1">
                    <a:lumMod val="50000"/>
                  </a:schemeClr>
                </a:solidFill>
              </a:rPr>
              <a:t>Some Regions have contact sheets</a:t>
            </a:r>
          </a:p>
          <a:p>
            <a:pPr marL="1143000" lvl="1" indent="-457200" defTabSz="914400">
              <a:buClr>
                <a:schemeClr val="accent2"/>
              </a:buClr>
              <a:buSzPts val="2400"/>
              <a:buFont typeface="Wingdings" panose="05000000000000000000" pitchFamily="2" charset="2"/>
              <a:buChar char="v"/>
            </a:pPr>
            <a:r>
              <a:rPr lang="en-US" sz="2650" dirty="0">
                <a:solidFill>
                  <a:schemeClr val="accent1">
                    <a:lumMod val="50000"/>
                  </a:schemeClr>
                </a:solidFill>
              </a:rPr>
              <a:t>Gather phone numbers/emails</a:t>
            </a:r>
          </a:p>
          <a:p>
            <a:pPr marL="1143000" lvl="1" indent="-457200" defTabSz="914400">
              <a:buClr>
                <a:schemeClr val="accent2"/>
              </a:buClr>
              <a:buSzPts val="2400"/>
              <a:buFont typeface="Wingdings" panose="05000000000000000000" pitchFamily="2" charset="2"/>
              <a:buChar char="v"/>
            </a:pPr>
            <a:r>
              <a:rPr lang="en-US" sz="2650" dirty="0">
                <a:solidFill>
                  <a:schemeClr val="accent1">
                    <a:lumMod val="50000"/>
                  </a:schemeClr>
                </a:solidFill>
              </a:rPr>
              <a:t> </a:t>
            </a:r>
            <a:r>
              <a:rPr lang="en-US" sz="2800" dirty="0">
                <a:solidFill>
                  <a:schemeClr val="accent1">
                    <a:lumMod val="50000"/>
                  </a:schemeClr>
                </a:solidFill>
              </a:rPr>
              <a:t>Familiarize yourself with the Region website, if there is one. </a:t>
            </a:r>
          </a:p>
          <a:p>
            <a:pPr marL="1143000" lvl="1" indent="-457200" defTabSz="914400">
              <a:buClr>
                <a:schemeClr val="accent2"/>
              </a:buClr>
              <a:buSzPts val="2400"/>
              <a:buFont typeface="Wingdings" panose="05000000000000000000" pitchFamily="2" charset="2"/>
              <a:buChar char="v"/>
            </a:pPr>
            <a:r>
              <a:rPr lang="en-US" sz="2800" dirty="0">
                <a:solidFill>
                  <a:schemeClr val="accent1">
                    <a:lumMod val="50000"/>
                  </a:schemeClr>
                </a:solidFill>
              </a:rPr>
              <a:t>Sit next to a more experience member. </a:t>
            </a:r>
          </a:p>
          <a:p>
            <a:pPr marL="228600" lvl="0" indent="-457200" defTabSz="914400">
              <a:spcBef>
                <a:spcPts val="1200"/>
              </a:spcBef>
              <a:spcAft>
                <a:spcPts val="1200"/>
              </a:spcAft>
              <a:buClr>
                <a:schemeClr val="accent2"/>
              </a:buClr>
              <a:buFont typeface="Wingdings" pitchFamily="2" charset="2"/>
              <a:buChar char="v"/>
            </a:pPr>
            <a:endParaRPr lang="en-US" sz="2800" dirty="0">
              <a:solidFill>
                <a:schemeClr val="accent2"/>
              </a:solidFill>
            </a:endParaRPr>
          </a:p>
        </p:txBody>
      </p:sp>
      <p:pic>
        <p:nvPicPr>
          <p:cNvPr id="15" name="Picture 14">
            <a:extLst>
              <a:ext uri="{FF2B5EF4-FFF2-40B4-BE49-F238E27FC236}">
                <a16:creationId xmlns:a16="http://schemas.microsoft.com/office/drawing/2014/main" id="{5704A092-3B7E-8840-9F2C-140C0323C148}"/>
              </a:ext>
            </a:extLst>
          </p:cNvPr>
          <p:cNvPicPr>
            <a:picLocks noChangeAspect="1"/>
          </p:cNvPicPr>
          <p:nvPr/>
        </p:nvPicPr>
        <p:blipFill>
          <a:blip r:embed="rId3">
            <a:alphaModFix amt="11000"/>
          </a:blip>
          <a:stretch>
            <a:fillRect/>
          </a:stretch>
        </p:blipFill>
        <p:spPr>
          <a:xfrm>
            <a:off x="1978429" y="249382"/>
            <a:ext cx="5165321" cy="470500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84463-21B4-8146-8D21-FB60C82E0E3D}"/>
              </a:ext>
            </a:extLst>
          </p:cNvPr>
          <p:cNvSpPr>
            <a:spLocks noGrp="1"/>
          </p:cNvSpPr>
          <p:nvPr>
            <p:ph type="title"/>
          </p:nvPr>
        </p:nvSpPr>
        <p:spPr>
          <a:xfrm>
            <a:off x="3732021" y="723900"/>
            <a:ext cx="4628207" cy="3247230"/>
          </a:xfrm>
        </p:spPr>
        <p:txBody>
          <a:bodyPr vert="horz" lIns="91440" tIns="45720" rIns="91440" bIns="45720" rtlCol="0" anchor="ctr">
            <a:normAutofit/>
          </a:bodyPr>
          <a:lstStyle/>
          <a:p>
            <a:pPr algn="l" defTabSz="914400">
              <a:spcBef>
                <a:spcPct val="0"/>
              </a:spcBef>
            </a:pPr>
            <a:r>
              <a:rPr lang="en-US" sz="4100" b="1" dirty="0">
                <a:solidFill>
                  <a:schemeClr val="accent1">
                    <a:lumMod val="50000"/>
                  </a:schemeClr>
                </a:solidFill>
              </a:rPr>
              <a:t>Module 1:</a:t>
            </a:r>
            <a:br>
              <a:rPr lang="en-US" sz="4100" dirty="0"/>
            </a:br>
            <a:r>
              <a:rPr lang="en-US" sz="4100" b="1" dirty="0">
                <a:solidFill>
                  <a:schemeClr val="accent1">
                    <a:lumMod val="50000"/>
                  </a:schemeClr>
                </a:solidFill>
              </a:rPr>
              <a:t>The Basics </a:t>
            </a:r>
          </a:p>
        </p:txBody>
      </p:sp>
      <p:pic>
        <p:nvPicPr>
          <p:cNvPr id="14" name="Picture 13">
            <a:extLst>
              <a:ext uri="{FF2B5EF4-FFF2-40B4-BE49-F238E27FC236}">
                <a16:creationId xmlns:a16="http://schemas.microsoft.com/office/drawing/2014/main" id="{4FA3AF64-64A1-964A-87E0-14127C709EDA}"/>
              </a:ext>
            </a:extLst>
          </p:cNvPr>
          <p:cNvPicPr>
            <a:picLocks noChangeAspect="1"/>
          </p:cNvPicPr>
          <p:nvPr/>
        </p:nvPicPr>
        <p:blipFill>
          <a:blip r:embed="rId2">
            <a:alphaModFix amt="11000"/>
          </a:blip>
          <a:stretch>
            <a:fillRect/>
          </a:stretch>
        </p:blipFill>
        <p:spPr>
          <a:xfrm>
            <a:off x="1725929" y="141316"/>
            <a:ext cx="5148696" cy="4862946"/>
          </a:xfrm>
          <a:prstGeom prst="rect">
            <a:avLst/>
          </a:prstGeom>
        </p:spPr>
      </p:pic>
    </p:spTree>
    <p:extLst>
      <p:ext uri="{BB962C8B-B14F-4D97-AF65-F5344CB8AC3E}">
        <p14:creationId xmlns:p14="http://schemas.microsoft.com/office/powerpoint/2010/main" val="268768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285"/>
        <p:cNvGrpSpPr/>
        <p:nvPr/>
      </p:nvGrpSpPr>
      <p:grpSpPr>
        <a:xfrm>
          <a:off x="0" y="0"/>
          <a:ext cx="0" cy="0"/>
          <a:chOff x="0" y="0"/>
          <a:chExt cx="0" cy="0"/>
        </a:xfrm>
      </p:grpSpPr>
      <p:sp>
        <p:nvSpPr>
          <p:cNvPr id="286" name="Google Shape;286;p52"/>
          <p:cNvSpPr txBox="1">
            <a:spLocks noGrp="1"/>
          </p:cNvSpPr>
          <p:nvPr>
            <p:ph type="title"/>
          </p:nvPr>
        </p:nvSpPr>
        <p:spPr>
          <a:xfrm>
            <a:off x="282633" y="573579"/>
            <a:ext cx="3563189" cy="1113906"/>
          </a:xfrm>
          <a:prstGeom prst="rect">
            <a:avLst/>
          </a:prstGeom>
        </p:spPr>
        <p:txBody>
          <a:bodyPr spcFirstLastPara="1" vert="horz" lIns="91440" tIns="45720" rIns="91440" bIns="45720" rtlCol="0" anchor="b" anchorCtr="0">
            <a:noAutofit/>
          </a:bodyPr>
          <a:lstStyle/>
          <a:p>
            <a:pPr marL="0" lvl="0" indent="0" algn="l" defTabSz="914400">
              <a:spcBef>
                <a:spcPct val="0"/>
              </a:spcBef>
              <a:spcAft>
                <a:spcPts val="0"/>
              </a:spcAft>
            </a:pPr>
            <a:r>
              <a:rPr lang="en-US" sz="3200" b="1" dirty="0">
                <a:solidFill>
                  <a:schemeClr val="accent1">
                    <a:lumMod val="50000"/>
                  </a:schemeClr>
                </a:solidFill>
              </a:rPr>
              <a:t>Know Your Region - Communication</a:t>
            </a:r>
          </a:p>
        </p:txBody>
      </p:sp>
      <p:sp>
        <p:nvSpPr>
          <p:cNvPr id="287" name="Google Shape;287;p52"/>
          <p:cNvSpPr txBox="1">
            <a:spLocks noGrp="1"/>
          </p:cNvSpPr>
          <p:nvPr>
            <p:ph type="body" idx="1"/>
          </p:nvPr>
        </p:nvSpPr>
        <p:spPr>
          <a:xfrm>
            <a:off x="-123092" y="2335876"/>
            <a:ext cx="3968914" cy="3126458"/>
          </a:xfrm>
          <a:prstGeom prst="rect">
            <a:avLst/>
          </a:prstGeom>
        </p:spPr>
        <p:txBody>
          <a:bodyPr spcFirstLastPara="1" vert="horz" lIns="91440" tIns="45720" rIns="91440" bIns="45720" rtlCol="0" anchorCtr="0">
            <a:normAutofit/>
          </a:bodyPr>
          <a:lstStyle/>
          <a:p>
            <a:pPr marL="228600" lvl="0" indent="0" defTabSz="914400">
              <a:spcBef>
                <a:spcPts val="0"/>
              </a:spcBef>
              <a:spcAft>
                <a:spcPts val="600"/>
              </a:spcAft>
              <a:buClr>
                <a:schemeClr val="dk1"/>
              </a:buClr>
              <a:buSzPts val="1800"/>
              <a:buNone/>
            </a:pPr>
            <a:r>
              <a:rPr lang="en-US" sz="2800" dirty="0">
                <a:solidFill>
                  <a:schemeClr val="accent1">
                    <a:lumMod val="50000"/>
                  </a:schemeClr>
                </a:solidFill>
              </a:rPr>
              <a:t>How does the Region communicate?</a:t>
            </a:r>
          </a:p>
          <a:p>
            <a:pPr marL="457200" lvl="0" indent="-228600" defTabSz="914400">
              <a:spcBef>
                <a:spcPts val="0"/>
              </a:spcBef>
              <a:spcAft>
                <a:spcPts val="600"/>
              </a:spcAft>
              <a:buClr>
                <a:schemeClr val="dk1"/>
              </a:buClr>
              <a:buSzPts val="1800"/>
              <a:buFont typeface="Arial" panose="020B0604020202020204" pitchFamily="34" charset="0"/>
              <a:buChar char="•"/>
            </a:pPr>
            <a:endParaRPr lang="en-US" sz="1200" dirty="0"/>
          </a:p>
        </p:txBody>
      </p:sp>
      <p:pic>
        <p:nvPicPr>
          <p:cNvPr id="289" name="Picture 288" descr="A group of multi coloured wooden stick figures">
            <a:extLst>
              <a:ext uri="{FF2B5EF4-FFF2-40B4-BE49-F238E27FC236}">
                <a16:creationId xmlns:a16="http://schemas.microsoft.com/office/drawing/2014/main" id="{92C3F487-41DA-4A39-B854-D0637597011F}"/>
              </a:ext>
            </a:extLst>
          </p:cNvPr>
          <p:cNvPicPr>
            <a:picLocks noChangeAspect="1"/>
          </p:cNvPicPr>
          <p:nvPr/>
        </p:nvPicPr>
        <p:blipFill rotWithShape="1">
          <a:blip r:embed="rId3"/>
          <a:srcRect l="8158" r="22292" b="2"/>
          <a:stretch/>
        </p:blipFill>
        <p:spPr>
          <a:xfrm>
            <a:off x="3978110" y="10"/>
            <a:ext cx="5165890" cy="5143490"/>
          </a:xfrm>
          <a:prstGeom prst="rect">
            <a:avLst/>
          </a:prstGeom>
        </p:spPr>
      </p:pic>
      <p:pic>
        <p:nvPicPr>
          <p:cNvPr id="7" name="Picture 6">
            <a:extLst>
              <a:ext uri="{FF2B5EF4-FFF2-40B4-BE49-F238E27FC236}">
                <a16:creationId xmlns:a16="http://schemas.microsoft.com/office/drawing/2014/main" id="{FBDB8355-910F-A049-AACD-0FE71D7DDCA2}"/>
              </a:ext>
            </a:extLst>
          </p:cNvPr>
          <p:cNvPicPr>
            <a:picLocks noChangeAspect="1"/>
          </p:cNvPicPr>
          <p:nvPr/>
        </p:nvPicPr>
        <p:blipFill>
          <a:blip r:embed="rId4">
            <a:alphaModFix amt="11000"/>
          </a:blip>
          <a:stretch>
            <a:fillRect/>
          </a:stretch>
        </p:blipFill>
        <p:spPr>
          <a:xfrm>
            <a:off x="2000250" y="133004"/>
            <a:ext cx="5143500" cy="4829694"/>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291"/>
        <p:cNvGrpSpPr/>
        <p:nvPr/>
      </p:nvGrpSpPr>
      <p:grpSpPr>
        <a:xfrm>
          <a:off x="0" y="0"/>
          <a:ext cx="0" cy="0"/>
          <a:chOff x="0" y="0"/>
          <a:chExt cx="0" cy="0"/>
        </a:xfrm>
      </p:grpSpPr>
      <p:sp>
        <p:nvSpPr>
          <p:cNvPr id="292" name="Google Shape;292;p53"/>
          <p:cNvSpPr txBox="1">
            <a:spLocks noGrp="1"/>
          </p:cNvSpPr>
          <p:nvPr>
            <p:ph type="title"/>
          </p:nvPr>
        </p:nvSpPr>
        <p:spPr>
          <a:xfrm>
            <a:off x="482599" y="603250"/>
            <a:ext cx="2603500" cy="3937000"/>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4000" b="1" dirty="0">
                <a:solidFill>
                  <a:schemeClr val="accent1">
                    <a:lumMod val="50000"/>
                  </a:schemeClr>
                </a:solidFill>
              </a:rPr>
              <a:t>Know Your Guide to Florida Regional Service</a:t>
            </a:r>
            <a:br>
              <a:rPr lang="en-US" sz="4000" b="1" dirty="0">
                <a:solidFill>
                  <a:schemeClr val="accent1">
                    <a:lumMod val="50000"/>
                  </a:schemeClr>
                </a:solidFill>
              </a:rPr>
            </a:br>
            <a:r>
              <a:rPr lang="en-US" sz="4000" b="1" dirty="0">
                <a:solidFill>
                  <a:schemeClr val="accent1">
                    <a:lumMod val="50000"/>
                  </a:schemeClr>
                </a:solidFill>
              </a:rPr>
              <a:t>GTFRS </a:t>
            </a:r>
          </a:p>
        </p:txBody>
      </p:sp>
      <p:sp>
        <p:nvSpPr>
          <p:cNvPr id="293" name="Google Shape;293;p53"/>
          <p:cNvSpPr txBox="1">
            <a:spLocks noGrp="1"/>
          </p:cNvSpPr>
          <p:nvPr>
            <p:ph type="body" idx="1"/>
          </p:nvPr>
        </p:nvSpPr>
        <p:spPr>
          <a:xfrm>
            <a:off x="3366656" y="743926"/>
            <a:ext cx="5777344" cy="4399573"/>
          </a:xfrm>
          <a:prstGeom prst="rect">
            <a:avLst/>
          </a:prstGeom>
        </p:spPr>
        <p:txBody>
          <a:bodyPr spcFirstLastPara="1" vert="horz" lIns="91440" tIns="45720" rIns="91440" bIns="45720" rtlCol="0" anchor="ctr" anchorCtr="0">
            <a:normAutofit/>
          </a:bodyPr>
          <a:lstStyle/>
          <a:p>
            <a:pPr marL="228600" lvl="0" indent="0" defTabSz="914400">
              <a:spcBef>
                <a:spcPts val="0"/>
              </a:spcBef>
              <a:spcAft>
                <a:spcPts val="0"/>
              </a:spcAft>
              <a:buClr>
                <a:schemeClr val="dk1"/>
              </a:buClr>
              <a:buSzPts val="2000"/>
              <a:buNone/>
            </a:pPr>
            <a:r>
              <a:rPr lang="en-US" sz="2800" dirty="0">
                <a:solidFill>
                  <a:schemeClr val="accent1">
                    <a:lumMod val="50000"/>
                  </a:schemeClr>
                </a:solidFill>
              </a:rPr>
              <a:t>We recommend that an RCM obtain the Guide to Florida Regional Service The Facilitator of the Region should be able to assist the RCM  in obtaining a copy. The Florida Region has a website where the GTFRS is located in a digital format.</a:t>
            </a:r>
          </a:p>
          <a:p>
            <a:pPr marL="228600" lvl="0" indent="0" defTabSz="914400">
              <a:spcBef>
                <a:spcPts val="0"/>
              </a:spcBef>
              <a:spcAft>
                <a:spcPts val="0"/>
              </a:spcAft>
              <a:buClr>
                <a:schemeClr val="dk1"/>
              </a:buClr>
              <a:buSzPts val="2000"/>
              <a:buNone/>
            </a:pPr>
            <a:r>
              <a:rPr lang="en-US" sz="2800" dirty="0">
                <a:solidFill>
                  <a:schemeClr val="accent1">
                    <a:lumMod val="50000"/>
                  </a:schemeClr>
                </a:solidFill>
              </a:rPr>
              <a:t>Naflorida.org</a:t>
            </a:r>
          </a:p>
          <a:p>
            <a:pPr marL="0" lvl="0" indent="-228600" defTabSz="914400">
              <a:spcBef>
                <a:spcPts val="1200"/>
              </a:spcBef>
              <a:spcAft>
                <a:spcPts val="0"/>
              </a:spcAft>
              <a:buFont typeface="Arial" panose="020B0604020202020204" pitchFamily="34" charset="0"/>
              <a:buChar char="•"/>
            </a:pPr>
            <a:endParaRPr lang="en-US" dirty="0">
              <a:solidFill>
                <a:schemeClr val="tx2"/>
              </a:solidFill>
            </a:endParaRPr>
          </a:p>
          <a:p>
            <a:pPr marL="0" lvl="0" indent="-228600" defTabSz="914400">
              <a:spcBef>
                <a:spcPts val="1200"/>
              </a:spcBef>
              <a:spcAft>
                <a:spcPts val="1200"/>
              </a:spcAft>
              <a:buClr>
                <a:schemeClr val="dk1"/>
              </a:buClr>
              <a:buSzPts val="1100"/>
              <a:buFont typeface="Arial" panose="020B0604020202020204" pitchFamily="34" charset="0"/>
              <a:buChar char="•"/>
            </a:pPr>
            <a:endParaRPr lang="en-US" dirty="0">
              <a:solidFill>
                <a:schemeClr val="tx2"/>
              </a:solidFill>
            </a:endParaRPr>
          </a:p>
        </p:txBody>
      </p:sp>
      <p:pic>
        <p:nvPicPr>
          <p:cNvPr id="8" name="Picture 7">
            <a:extLst>
              <a:ext uri="{FF2B5EF4-FFF2-40B4-BE49-F238E27FC236}">
                <a16:creationId xmlns:a16="http://schemas.microsoft.com/office/drawing/2014/main" id="{9F2F8181-B7E6-904C-B6B3-A8659CAFAF18}"/>
              </a:ext>
            </a:extLst>
          </p:cNvPr>
          <p:cNvPicPr>
            <a:picLocks noChangeAspect="1"/>
          </p:cNvPicPr>
          <p:nvPr/>
        </p:nvPicPr>
        <p:blipFill>
          <a:blip r:embed="rId3">
            <a:alphaModFix amt="11000"/>
          </a:blip>
          <a:stretch>
            <a:fillRect/>
          </a:stretch>
        </p:blipFill>
        <p:spPr>
          <a:xfrm>
            <a:off x="2972839" y="249382"/>
            <a:ext cx="5143500" cy="4563687"/>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173"/>
        <p:cNvGrpSpPr/>
        <p:nvPr/>
      </p:nvGrpSpPr>
      <p:grpSpPr>
        <a:xfrm>
          <a:off x="0" y="0"/>
          <a:ext cx="0" cy="0"/>
          <a:chOff x="0" y="0"/>
          <a:chExt cx="0" cy="0"/>
        </a:xfrm>
      </p:grpSpPr>
      <p:sp>
        <p:nvSpPr>
          <p:cNvPr id="174" name="Google Shape;174;p33"/>
          <p:cNvSpPr txBox="1">
            <a:spLocks noGrp="1"/>
          </p:cNvSpPr>
          <p:nvPr>
            <p:ph type="title"/>
          </p:nvPr>
        </p:nvSpPr>
        <p:spPr>
          <a:xfrm>
            <a:off x="514350" y="799622"/>
            <a:ext cx="2480058" cy="386127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200" b="1" dirty="0">
                <a:solidFill>
                  <a:schemeClr val="accent1">
                    <a:lumMod val="50000"/>
                  </a:schemeClr>
                </a:solidFill>
                <a:sym typeface="Calibri"/>
              </a:rPr>
              <a:t>Florida Regional Human Resource Panel = FRHRP </a:t>
            </a:r>
          </a:p>
        </p:txBody>
      </p:sp>
      <p:graphicFrame>
        <p:nvGraphicFramePr>
          <p:cNvPr id="182" name="Google Shape;175;p33">
            <a:extLst>
              <a:ext uri="{FF2B5EF4-FFF2-40B4-BE49-F238E27FC236}">
                <a16:creationId xmlns:a16="http://schemas.microsoft.com/office/drawing/2014/main" id="{A01AD26E-5E09-4E62-BD15-5DAB81FDE348}"/>
              </a:ext>
            </a:extLst>
          </p:cNvPr>
          <p:cNvGraphicFramePr/>
          <p:nvPr>
            <p:extLst>
              <p:ext uri="{D42A27DB-BD31-4B8C-83A1-F6EECF244321}">
                <p14:modId xmlns:p14="http://schemas.microsoft.com/office/powerpoint/2010/main" val="2276565772"/>
              </p:ext>
            </p:extLst>
          </p:nvPr>
        </p:nvGraphicFramePr>
        <p:xfrm>
          <a:off x="3640016" y="158262"/>
          <a:ext cx="5503984" cy="4985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 name="Picture 21">
            <a:extLst>
              <a:ext uri="{FF2B5EF4-FFF2-40B4-BE49-F238E27FC236}">
                <a16:creationId xmlns:a16="http://schemas.microsoft.com/office/drawing/2014/main" id="{D3715832-7121-0444-A499-482223617AE3}"/>
              </a:ext>
            </a:extLst>
          </p:cNvPr>
          <p:cNvPicPr>
            <a:picLocks noChangeAspect="1"/>
          </p:cNvPicPr>
          <p:nvPr/>
        </p:nvPicPr>
        <p:blipFill>
          <a:blip r:embed="rId8">
            <a:alphaModFix amt="11000"/>
          </a:blip>
          <a:stretch>
            <a:fillRect/>
          </a:stretch>
        </p:blipFill>
        <p:spPr>
          <a:xfrm>
            <a:off x="2000250" y="158262"/>
            <a:ext cx="5143500" cy="4826976"/>
          </a:xfrm>
          <a:prstGeom prst="rect">
            <a:avLst/>
          </a:prstGeom>
        </p:spPr>
      </p:pic>
    </p:spTree>
    <p:extLst>
      <p:ext uri="{BB962C8B-B14F-4D97-AF65-F5344CB8AC3E}">
        <p14:creationId xmlns:p14="http://schemas.microsoft.com/office/powerpoint/2010/main" val="10789679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173"/>
        <p:cNvGrpSpPr/>
        <p:nvPr/>
      </p:nvGrpSpPr>
      <p:grpSpPr>
        <a:xfrm>
          <a:off x="0" y="0"/>
          <a:ext cx="0" cy="0"/>
          <a:chOff x="0" y="0"/>
          <a:chExt cx="0" cy="0"/>
        </a:xfrm>
      </p:grpSpPr>
      <p:sp>
        <p:nvSpPr>
          <p:cNvPr id="174" name="Google Shape;174;p33"/>
          <p:cNvSpPr txBox="1">
            <a:spLocks noGrp="1"/>
          </p:cNvSpPr>
          <p:nvPr>
            <p:ph type="title"/>
          </p:nvPr>
        </p:nvSpPr>
        <p:spPr>
          <a:xfrm>
            <a:off x="514350" y="799622"/>
            <a:ext cx="2480058" cy="386127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200" b="1" dirty="0">
                <a:solidFill>
                  <a:schemeClr val="accent1">
                    <a:lumMod val="50000"/>
                  </a:schemeClr>
                </a:solidFill>
                <a:sym typeface="Calibri"/>
              </a:rPr>
              <a:t>Florida Regional Fellowship Development Group</a:t>
            </a:r>
          </a:p>
        </p:txBody>
      </p:sp>
      <p:graphicFrame>
        <p:nvGraphicFramePr>
          <p:cNvPr id="182" name="Google Shape;175;p33">
            <a:extLst>
              <a:ext uri="{FF2B5EF4-FFF2-40B4-BE49-F238E27FC236}">
                <a16:creationId xmlns:a16="http://schemas.microsoft.com/office/drawing/2014/main" id="{A01AD26E-5E09-4E62-BD15-5DAB81FDE348}"/>
              </a:ext>
            </a:extLst>
          </p:cNvPr>
          <p:cNvGraphicFramePr/>
          <p:nvPr>
            <p:extLst>
              <p:ext uri="{D42A27DB-BD31-4B8C-83A1-F6EECF244321}">
                <p14:modId xmlns:p14="http://schemas.microsoft.com/office/powerpoint/2010/main" val="1810564412"/>
              </p:ext>
            </p:extLst>
          </p:nvPr>
        </p:nvGraphicFramePr>
        <p:xfrm>
          <a:off x="3640016" y="158262"/>
          <a:ext cx="5503984" cy="4985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 name="Picture 21">
            <a:extLst>
              <a:ext uri="{FF2B5EF4-FFF2-40B4-BE49-F238E27FC236}">
                <a16:creationId xmlns:a16="http://schemas.microsoft.com/office/drawing/2014/main" id="{D3715832-7121-0444-A499-482223617AE3}"/>
              </a:ext>
            </a:extLst>
          </p:cNvPr>
          <p:cNvPicPr>
            <a:picLocks noChangeAspect="1"/>
          </p:cNvPicPr>
          <p:nvPr/>
        </p:nvPicPr>
        <p:blipFill>
          <a:blip r:embed="rId8">
            <a:alphaModFix amt="11000"/>
          </a:blip>
          <a:stretch>
            <a:fillRect/>
          </a:stretch>
        </p:blipFill>
        <p:spPr>
          <a:xfrm>
            <a:off x="1845819" y="-33250"/>
            <a:ext cx="5143500" cy="4826976"/>
          </a:xfrm>
          <a:prstGeom prst="rect">
            <a:avLst/>
          </a:prstGeom>
        </p:spPr>
      </p:pic>
    </p:spTree>
    <p:extLst>
      <p:ext uri="{BB962C8B-B14F-4D97-AF65-F5344CB8AC3E}">
        <p14:creationId xmlns:p14="http://schemas.microsoft.com/office/powerpoint/2010/main" val="38479058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173"/>
        <p:cNvGrpSpPr/>
        <p:nvPr/>
      </p:nvGrpSpPr>
      <p:grpSpPr>
        <a:xfrm>
          <a:off x="0" y="0"/>
          <a:ext cx="0" cy="0"/>
          <a:chOff x="0" y="0"/>
          <a:chExt cx="0" cy="0"/>
        </a:xfrm>
      </p:grpSpPr>
      <p:sp>
        <p:nvSpPr>
          <p:cNvPr id="174" name="Google Shape;174;p33"/>
          <p:cNvSpPr txBox="1">
            <a:spLocks noGrp="1"/>
          </p:cNvSpPr>
          <p:nvPr>
            <p:ph type="title"/>
          </p:nvPr>
        </p:nvSpPr>
        <p:spPr>
          <a:xfrm>
            <a:off x="514350" y="799622"/>
            <a:ext cx="2480058" cy="386127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200" b="1" dirty="0">
                <a:solidFill>
                  <a:schemeClr val="accent1">
                    <a:lumMod val="50000"/>
                  </a:schemeClr>
                </a:solidFill>
                <a:sym typeface="Calibri"/>
              </a:rPr>
              <a:t>Florida Regional Service Committee Admin Group</a:t>
            </a:r>
          </a:p>
        </p:txBody>
      </p:sp>
      <p:graphicFrame>
        <p:nvGraphicFramePr>
          <p:cNvPr id="182" name="Google Shape;175;p33">
            <a:extLst>
              <a:ext uri="{FF2B5EF4-FFF2-40B4-BE49-F238E27FC236}">
                <a16:creationId xmlns:a16="http://schemas.microsoft.com/office/drawing/2014/main" id="{A01AD26E-5E09-4E62-BD15-5DAB81FDE348}"/>
              </a:ext>
            </a:extLst>
          </p:cNvPr>
          <p:cNvGraphicFramePr/>
          <p:nvPr>
            <p:extLst>
              <p:ext uri="{D42A27DB-BD31-4B8C-83A1-F6EECF244321}">
                <p14:modId xmlns:p14="http://schemas.microsoft.com/office/powerpoint/2010/main" val="4257370242"/>
              </p:ext>
            </p:extLst>
          </p:nvPr>
        </p:nvGraphicFramePr>
        <p:xfrm>
          <a:off x="3640016" y="158262"/>
          <a:ext cx="5503984" cy="4985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 name="Picture 21">
            <a:extLst>
              <a:ext uri="{FF2B5EF4-FFF2-40B4-BE49-F238E27FC236}">
                <a16:creationId xmlns:a16="http://schemas.microsoft.com/office/drawing/2014/main" id="{D3715832-7121-0444-A499-482223617AE3}"/>
              </a:ext>
            </a:extLst>
          </p:cNvPr>
          <p:cNvPicPr>
            <a:picLocks noChangeAspect="1"/>
          </p:cNvPicPr>
          <p:nvPr/>
        </p:nvPicPr>
        <p:blipFill>
          <a:blip r:embed="rId8">
            <a:alphaModFix amt="11000"/>
          </a:blip>
          <a:stretch>
            <a:fillRect/>
          </a:stretch>
        </p:blipFill>
        <p:spPr>
          <a:xfrm>
            <a:off x="1546561" y="32371"/>
            <a:ext cx="5143500" cy="4826976"/>
          </a:xfrm>
          <a:prstGeom prst="rect">
            <a:avLst/>
          </a:prstGeom>
        </p:spPr>
      </p:pic>
    </p:spTree>
    <p:extLst>
      <p:ext uri="{BB962C8B-B14F-4D97-AF65-F5344CB8AC3E}">
        <p14:creationId xmlns:p14="http://schemas.microsoft.com/office/powerpoint/2010/main" val="24470370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84463-21B4-8146-8D21-FB60C82E0E3D}"/>
              </a:ext>
            </a:extLst>
          </p:cNvPr>
          <p:cNvSpPr>
            <a:spLocks noGrp="1"/>
          </p:cNvSpPr>
          <p:nvPr>
            <p:ph type="title"/>
          </p:nvPr>
        </p:nvSpPr>
        <p:spPr>
          <a:xfrm>
            <a:off x="3732021" y="723900"/>
            <a:ext cx="4628207" cy="3247230"/>
          </a:xfrm>
        </p:spPr>
        <p:txBody>
          <a:bodyPr vert="horz" lIns="91440" tIns="45720" rIns="91440" bIns="45720" rtlCol="0" anchor="ctr">
            <a:normAutofit/>
          </a:bodyPr>
          <a:lstStyle/>
          <a:p>
            <a:pPr algn="l" defTabSz="914400">
              <a:spcBef>
                <a:spcPct val="0"/>
              </a:spcBef>
            </a:pPr>
            <a:r>
              <a:rPr lang="en-US" sz="4100" b="1" dirty="0">
                <a:solidFill>
                  <a:schemeClr val="accent1">
                    <a:lumMod val="50000"/>
                  </a:schemeClr>
                </a:solidFill>
              </a:rPr>
              <a:t>Module 4: Reporting</a:t>
            </a:r>
          </a:p>
        </p:txBody>
      </p:sp>
      <p:pic>
        <p:nvPicPr>
          <p:cNvPr id="14" name="Picture 13">
            <a:extLst>
              <a:ext uri="{FF2B5EF4-FFF2-40B4-BE49-F238E27FC236}">
                <a16:creationId xmlns:a16="http://schemas.microsoft.com/office/drawing/2014/main" id="{86A0D785-274F-A74C-A074-2B06081DC922}"/>
              </a:ext>
            </a:extLst>
          </p:cNvPr>
          <p:cNvPicPr>
            <a:picLocks noChangeAspect="1"/>
          </p:cNvPicPr>
          <p:nvPr/>
        </p:nvPicPr>
        <p:blipFill>
          <a:blip r:embed="rId2">
            <a:alphaModFix amt="11000"/>
          </a:blip>
          <a:stretch>
            <a:fillRect/>
          </a:stretch>
        </p:blipFill>
        <p:spPr>
          <a:xfrm>
            <a:off x="2000250" y="191194"/>
            <a:ext cx="5143500" cy="4788130"/>
          </a:xfrm>
          <a:prstGeom prst="rect">
            <a:avLst/>
          </a:prstGeom>
        </p:spPr>
      </p:pic>
    </p:spTree>
    <p:extLst>
      <p:ext uri="{BB962C8B-B14F-4D97-AF65-F5344CB8AC3E}">
        <p14:creationId xmlns:p14="http://schemas.microsoft.com/office/powerpoint/2010/main" val="366668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325"/>
        <p:cNvGrpSpPr/>
        <p:nvPr/>
      </p:nvGrpSpPr>
      <p:grpSpPr>
        <a:xfrm>
          <a:off x="0" y="0"/>
          <a:ext cx="0" cy="0"/>
          <a:chOff x="0" y="0"/>
          <a:chExt cx="0" cy="0"/>
        </a:xfrm>
      </p:grpSpPr>
      <p:sp>
        <p:nvSpPr>
          <p:cNvPr id="326" name="Google Shape;326;p59"/>
          <p:cNvSpPr txBox="1">
            <a:spLocks noGrp="1"/>
          </p:cNvSpPr>
          <p:nvPr>
            <p:ph type="title"/>
          </p:nvPr>
        </p:nvSpPr>
        <p:spPr>
          <a:xfrm>
            <a:off x="540327" y="382385"/>
            <a:ext cx="8089323" cy="784047"/>
          </a:xfrm>
          <a:prstGeom prst="rect">
            <a:avLst/>
          </a:prstGeom>
        </p:spPr>
        <p:txBody>
          <a:bodyPr spcFirstLastPara="1" vert="horz" lIns="91440" tIns="45720" rIns="91440" bIns="45720" rtlCol="0" anchor="ctr" anchorCtr="0">
            <a:normAutofit/>
          </a:bodyPr>
          <a:lstStyle/>
          <a:p>
            <a:pPr marL="0" lvl="0" indent="0" algn="ctr" defTabSz="914400">
              <a:spcBef>
                <a:spcPct val="0"/>
              </a:spcBef>
              <a:spcAft>
                <a:spcPts val="0"/>
              </a:spcAft>
            </a:pPr>
            <a:r>
              <a:rPr lang="en-US" sz="4000" b="1" dirty="0">
                <a:solidFill>
                  <a:schemeClr val="accent1"/>
                </a:solidFill>
                <a:sym typeface="Calibri"/>
              </a:rPr>
              <a:t>Reporting 101 </a:t>
            </a:r>
          </a:p>
        </p:txBody>
      </p:sp>
      <p:sp>
        <p:nvSpPr>
          <p:cNvPr id="327" name="Google Shape;327;p59"/>
          <p:cNvSpPr txBox="1">
            <a:spLocks noGrp="1"/>
          </p:cNvSpPr>
          <p:nvPr>
            <p:ph type="body" idx="1"/>
          </p:nvPr>
        </p:nvSpPr>
        <p:spPr>
          <a:xfrm>
            <a:off x="332508" y="1645920"/>
            <a:ext cx="8487295" cy="2377441"/>
          </a:xfrm>
          <a:prstGeom prst="rect">
            <a:avLst/>
          </a:prstGeom>
        </p:spPr>
        <p:txBody>
          <a:bodyPr spcFirstLastPara="1" vert="horz" lIns="91440" tIns="45720" rIns="91440" bIns="45720" rtlCol="0" anchorCtr="0">
            <a:normAutofit/>
          </a:bodyPr>
          <a:lstStyle/>
          <a:p>
            <a:pPr marL="571500" lvl="0" defTabSz="914400">
              <a:spcBef>
                <a:spcPts val="0"/>
              </a:spcBef>
              <a:spcAft>
                <a:spcPts val="600"/>
              </a:spcAft>
              <a:buClr>
                <a:schemeClr val="accent2"/>
              </a:buClr>
              <a:buSzPts val="2000"/>
              <a:buFont typeface="Wingdings" pitchFamily="2" charset="2"/>
              <a:buChar char="v"/>
            </a:pPr>
            <a:r>
              <a:rPr lang="en-US" sz="2400" dirty="0">
                <a:solidFill>
                  <a:schemeClr val="accent1">
                    <a:lumMod val="50000"/>
                  </a:schemeClr>
                </a:solidFill>
                <a:sym typeface="Calibri"/>
              </a:rPr>
              <a:t>The RCM is the link between the Area and Region</a:t>
            </a:r>
          </a:p>
          <a:p>
            <a:pPr marL="571500" lvl="0" defTabSz="914400">
              <a:spcBef>
                <a:spcPts val="0"/>
              </a:spcBef>
              <a:spcAft>
                <a:spcPts val="600"/>
              </a:spcAft>
              <a:buClr>
                <a:schemeClr val="accent2"/>
              </a:buClr>
              <a:buSzPts val="2000"/>
              <a:buFont typeface="Wingdings" pitchFamily="2" charset="2"/>
              <a:buChar char="v"/>
            </a:pPr>
            <a:r>
              <a:rPr lang="en-US" sz="2400" dirty="0">
                <a:solidFill>
                  <a:schemeClr val="accent1">
                    <a:lumMod val="50000"/>
                  </a:schemeClr>
                </a:solidFill>
                <a:sym typeface="Calibri"/>
              </a:rPr>
              <a:t>Reporting can be attractive and effective reporting can invite new members into service</a:t>
            </a:r>
          </a:p>
          <a:p>
            <a:pPr marL="571500" lvl="0" defTabSz="914400">
              <a:spcBef>
                <a:spcPts val="0"/>
              </a:spcBef>
              <a:spcAft>
                <a:spcPts val="600"/>
              </a:spcAft>
              <a:buClr>
                <a:schemeClr val="accent2"/>
              </a:buClr>
              <a:buSzPts val="2000"/>
              <a:buFont typeface="Wingdings" pitchFamily="2" charset="2"/>
              <a:buChar char="v"/>
            </a:pPr>
            <a:r>
              <a:rPr lang="en-US" sz="2400" dirty="0">
                <a:solidFill>
                  <a:schemeClr val="accent1">
                    <a:lumMod val="50000"/>
                  </a:schemeClr>
                </a:solidFill>
                <a:sym typeface="Calibri"/>
              </a:rPr>
              <a:t>There are many challenges to reporting...</a:t>
            </a:r>
          </a:p>
        </p:txBody>
      </p:sp>
      <p:pic>
        <p:nvPicPr>
          <p:cNvPr id="6" name="Picture 5">
            <a:extLst>
              <a:ext uri="{FF2B5EF4-FFF2-40B4-BE49-F238E27FC236}">
                <a16:creationId xmlns:a16="http://schemas.microsoft.com/office/drawing/2014/main" id="{7D8E0D8B-81EF-7745-A454-DFDBFC8A302B}"/>
              </a:ext>
            </a:extLst>
          </p:cNvPr>
          <p:cNvPicPr>
            <a:picLocks noChangeAspect="1"/>
          </p:cNvPicPr>
          <p:nvPr/>
        </p:nvPicPr>
        <p:blipFill>
          <a:blip r:embed="rId3">
            <a:alphaModFix amt="11000"/>
          </a:blip>
          <a:stretch>
            <a:fillRect/>
          </a:stretch>
        </p:blipFill>
        <p:spPr>
          <a:xfrm>
            <a:off x="2000250" y="129422"/>
            <a:ext cx="5143500" cy="4846320"/>
          </a:xfrm>
          <a:prstGeom prst="rect">
            <a:avLst/>
          </a:prstGeom>
        </p:spPr>
      </p:pic>
    </p:spTree>
    <p:extLst>
      <p:ext uri="{BB962C8B-B14F-4D97-AF65-F5344CB8AC3E}">
        <p14:creationId xmlns:p14="http://schemas.microsoft.com/office/powerpoint/2010/main" val="15394973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331"/>
        <p:cNvGrpSpPr/>
        <p:nvPr/>
      </p:nvGrpSpPr>
      <p:grpSpPr>
        <a:xfrm>
          <a:off x="0" y="0"/>
          <a:ext cx="0" cy="0"/>
          <a:chOff x="0" y="0"/>
          <a:chExt cx="0" cy="0"/>
        </a:xfrm>
      </p:grpSpPr>
      <p:sp>
        <p:nvSpPr>
          <p:cNvPr id="332" name="Google Shape;332;p60"/>
          <p:cNvSpPr txBox="1">
            <a:spLocks noGrp="1"/>
          </p:cNvSpPr>
          <p:nvPr>
            <p:ph type="title"/>
          </p:nvPr>
        </p:nvSpPr>
        <p:spPr>
          <a:xfrm>
            <a:off x="191193" y="174567"/>
            <a:ext cx="8438457" cy="1002148"/>
          </a:xfrm>
          <a:prstGeom prst="rect">
            <a:avLst/>
          </a:prstGeom>
        </p:spPr>
        <p:txBody>
          <a:bodyPr spcFirstLastPara="1" vert="horz" lIns="91440" tIns="45720" rIns="91440" bIns="45720" rtlCol="0" anchor="ctr" anchorCtr="0">
            <a:normAutofit/>
          </a:bodyPr>
          <a:lstStyle/>
          <a:p>
            <a:pPr marL="0" lvl="0" indent="0" algn="ctr" defTabSz="914400">
              <a:spcBef>
                <a:spcPct val="0"/>
              </a:spcBef>
              <a:spcAft>
                <a:spcPts val="0"/>
              </a:spcAft>
            </a:pPr>
            <a:r>
              <a:rPr lang="en-US" sz="3100" b="1" dirty="0">
                <a:solidFill>
                  <a:schemeClr val="accent1">
                    <a:lumMod val="50000"/>
                  </a:schemeClr>
                </a:solidFill>
                <a:sym typeface="Calibri"/>
              </a:rPr>
              <a:t>Challenges of Reporting </a:t>
            </a:r>
          </a:p>
        </p:txBody>
      </p:sp>
      <p:sp>
        <p:nvSpPr>
          <p:cNvPr id="333" name="Google Shape;333;p60"/>
          <p:cNvSpPr txBox="1">
            <a:spLocks noGrp="1"/>
          </p:cNvSpPr>
          <p:nvPr>
            <p:ph type="body" idx="1"/>
          </p:nvPr>
        </p:nvSpPr>
        <p:spPr>
          <a:xfrm>
            <a:off x="3505200" y="1244942"/>
            <a:ext cx="5124450" cy="3110927"/>
          </a:xfrm>
          <a:prstGeom prst="rect">
            <a:avLst/>
          </a:prstGeom>
        </p:spPr>
        <p:txBody>
          <a:bodyPr spcFirstLastPara="1" vert="horz" lIns="91440" tIns="45720" rIns="91440" bIns="45720" rtlCol="0" anchorCtr="0">
            <a:normAutofit/>
          </a:bodyPr>
          <a:lstStyle/>
          <a:p>
            <a:pPr marL="571500" lvl="0" defTabSz="914400">
              <a:spcBef>
                <a:spcPts val="0"/>
              </a:spcBef>
              <a:spcAft>
                <a:spcPts val="0"/>
              </a:spcAft>
              <a:buClr>
                <a:schemeClr val="accent2"/>
              </a:buClr>
              <a:buSzPts val="1800"/>
              <a:buFont typeface="Wingdings" pitchFamily="2" charset="2"/>
              <a:buChar char="v"/>
            </a:pPr>
            <a:r>
              <a:rPr lang="en-US" sz="2400" dirty="0">
                <a:solidFill>
                  <a:schemeClr val="accent1">
                    <a:lumMod val="50000"/>
                  </a:schemeClr>
                </a:solidFill>
                <a:sym typeface="Calibri"/>
              </a:rPr>
              <a:t>Area and Regional service committee meetings often meet for several hours and it difficult to condense into a 2-3 minute report. </a:t>
            </a:r>
          </a:p>
          <a:p>
            <a:pPr marL="571500" lvl="0" defTabSz="914400">
              <a:spcBef>
                <a:spcPts val="0"/>
              </a:spcBef>
              <a:spcAft>
                <a:spcPts val="0"/>
              </a:spcAft>
              <a:buClr>
                <a:schemeClr val="accent2"/>
              </a:buClr>
              <a:buSzPts val="1800"/>
              <a:buFont typeface="Wingdings" pitchFamily="2" charset="2"/>
              <a:buChar char="v"/>
            </a:pPr>
            <a:r>
              <a:rPr lang="en-US" sz="2400" dirty="0">
                <a:solidFill>
                  <a:schemeClr val="accent1">
                    <a:lumMod val="50000"/>
                  </a:schemeClr>
                </a:solidFill>
                <a:sym typeface="Calibri"/>
              </a:rPr>
              <a:t>Limited experience writing reports.</a:t>
            </a:r>
          </a:p>
          <a:p>
            <a:pPr marL="571500" lvl="0" defTabSz="914400">
              <a:spcBef>
                <a:spcPts val="0"/>
              </a:spcBef>
              <a:spcAft>
                <a:spcPts val="0"/>
              </a:spcAft>
              <a:buClr>
                <a:schemeClr val="accent2"/>
              </a:buClr>
              <a:buSzPts val="1800"/>
              <a:buFont typeface="Wingdings" pitchFamily="2" charset="2"/>
              <a:buChar char="v"/>
            </a:pPr>
            <a:r>
              <a:rPr lang="en-US" sz="2400" dirty="0">
                <a:solidFill>
                  <a:schemeClr val="accent1">
                    <a:lumMod val="50000"/>
                  </a:schemeClr>
                </a:solidFill>
                <a:sym typeface="Calibri"/>
              </a:rPr>
              <a:t>Lack of guidance or feedback on reports. </a:t>
            </a:r>
          </a:p>
          <a:p>
            <a:pPr marL="0" lvl="0" indent="-228600" defTabSz="914400">
              <a:spcBef>
                <a:spcPts val="1200"/>
              </a:spcBef>
              <a:spcAft>
                <a:spcPts val="1200"/>
              </a:spcAft>
              <a:buFont typeface="Arial" panose="020B0604020202020204" pitchFamily="34" charset="0"/>
              <a:buChar char="•"/>
            </a:pPr>
            <a:endParaRPr lang="en-US" dirty="0">
              <a:sym typeface="Calibri"/>
            </a:endParaRPr>
          </a:p>
        </p:txBody>
      </p:sp>
      <p:pic>
        <p:nvPicPr>
          <p:cNvPr id="81" name="Graphic 80" descr="Report Add">
            <a:extLst>
              <a:ext uri="{FF2B5EF4-FFF2-40B4-BE49-F238E27FC236}">
                <a16:creationId xmlns:a16="http://schemas.microsoft.com/office/drawing/2014/main" id="{D84E99D6-DE07-470E-B307-B709417A41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3028" y="1244941"/>
            <a:ext cx="2733722" cy="2733722"/>
          </a:xfrm>
          <a:prstGeom prst="rect">
            <a:avLst/>
          </a:prstGeom>
        </p:spPr>
      </p:pic>
      <p:pic>
        <p:nvPicPr>
          <p:cNvPr id="6" name="Picture 5">
            <a:extLst>
              <a:ext uri="{FF2B5EF4-FFF2-40B4-BE49-F238E27FC236}">
                <a16:creationId xmlns:a16="http://schemas.microsoft.com/office/drawing/2014/main" id="{0E0B9A6D-FD0E-6243-87C4-2EA557F5ACEC}"/>
              </a:ext>
            </a:extLst>
          </p:cNvPr>
          <p:cNvPicPr>
            <a:picLocks noChangeAspect="1"/>
          </p:cNvPicPr>
          <p:nvPr/>
        </p:nvPicPr>
        <p:blipFill>
          <a:blip r:embed="rId5">
            <a:alphaModFix amt="11000"/>
          </a:blip>
          <a:stretch>
            <a:fillRect/>
          </a:stretch>
        </p:blipFill>
        <p:spPr>
          <a:xfrm>
            <a:off x="2019300" y="174568"/>
            <a:ext cx="5143500" cy="4794366"/>
          </a:xfrm>
          <a:prstGeom prst="rect">
            <a:avLst/>
          </a:prstGeom>
        </p:spPr>
      </p:pic>
    </p:spTree>
    <p:extLst>
      <p:ext uri="{BB962C8B-B14F-4D97-AF65-F5344CB8AC3E}">
        <p14:creationId xmlns:p14="http://schemas.microsoft.com/office/powerpoint/2010/main" val="14595162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342"/>
        <p:cNvGrpSpPr/>
        <p:nvPr/>
      </p:nvGrpSpPr>
      <p:grpSpPr>
        <a:xfrm>
          <a:off x="0" y="0"/>
          <a:ext cx="0" cy="0"/>
          <a:chOff x="0" y="0"/>
          <a:chExt cx="0" cy="0"/>
        </a:xfrm>
      </p:grpSpPr>
      <p:sp>
        <p:nvSpPr>
          <p:cNvPr id="343" name="Google Shape;343;p62"/>
          <p:cNvSpPr txBox="1">
            <a:spLocks noGrp="1"/>
          </p:cNvSpPr>
          <p:nvPr>
            <p:ph type="title"/>
          </p:nvPr>
        </p:nvSpPr>
        <p:spPr>
          <a:xfrm>
            <a:off x="3505200" y="332510"/>
            <a:ext cx="5124450" cy="1022466"/>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2800" b="1" dirty="0">
                <a:solidFill>
                  <a:schemeClr val="accent1">
                    <a:lumMod val="50000"/>
                  </a:schemeClr>
                </a:solidFill>
                <a:sym typeface="Calibri"/>
              </a:rPr>
              <a:t>Reporting - Regional Report: What to Include </a:t>
            </a:r>
          </a:p>
        </p:txBody>
      </p:sp>
      <p:sp>
        <p:nvSpPr>
          <p:cNvPr id="344" name="Google Shape;344;p62"/>
          <p:cNvSpPr txBox="1">
            <a:spLocks noGrp="1"/>
          </p:cNvSpPr>
          <p:nvPr>
            <p:ph type="body" idx="1"/>
          </p:nvPr>
        </p:nvSpPr>
        <p:spPr>
          <a:xfrm>
            <a:off x="3459529" y="1354976"/>
            <a:ext cx="5422900" cy="3612332"/>
          </a:xfrm>
          <a:prstGeom prst="rect">
            <a:avLst/>
          </a:prstGeom>
        </p:spPr>
        <p:txBody>
          <a:bodyPr spcFirstLastPara="1" vert="horz" lIns="91440" tIns="45720" rIns="91440" bIns="45720" rtlCol="0" anchorCtr="0">
            <a:noAutofit/>
          </a:bodyPr>
          <a:lstStyle/>
          <a:p>
            <a:pPr marL="514350" lvl="0" indent="-285750" defTabSz="914400">
              <a:spcBef>
                <a:spcPts val="0"/>
              </a:spcBef>
              <a:spcAft>
                <a:spcPts val="600"/>
              </a:spcAft>
              <a:buClr>
                <a:schemeClr val="accent2"/>
              </a:buClr>
              <a:buSzPts val="1800"/>
              <a:buFont typeface="Wingdings" pitchFamily="2" charset="2"/>
              <a:buChar char="v"/>
            </a:pPr>
            <a:r>
              <a:rPr lang="en-US" sz="1800" dirty="0">
                <a:solidFill>
                  <a:schemeClr val="accent1">
                    <a:lumMod val="50000"/>
                  </a:schemeClr>
                </a:solidFill>
                <a:sym typeface="Calibri"/>
              </a:rPr>
              <a:t>When and where the next ASC is meeting. </a:t>
            </a:r>
          </a:p>
          <a:p>
            <a:pPr marL="514350" lvl="0" indent="-285750" defTabSz="914400">
              <a:spcBef>
                <a:spcPts val="0"/>
              </a:spcBef>
              <a:spcAft>
                <a:spcPts val="600"/>
              </a:spcAft>
              <a:buClr>
                <a:schemeClr val="accent2"/>
              </a:buClr>
              <a:buSzPts val="1800"/>
              <a:buFont typeface="Wingdings" pitchFamily="2" charset="2"/>
              <a:buChar char="v"/>
            </a:pPr>
            <a:r>
              <a:rPr lang="en-US" sz="1800" dirty="0">
                <a:solidFill>
                  <a:schemeClr val="accent1">
                    <a:lumMod val="50000"/>
                  </a:schemeClr>
                </a:solidFill>
                <a:sym typeface="Calibri"/>
              </a:rPr>
              <a:t>How many GSRs were present out of how many active Groups the Area has. </a:t>
            </a:r>
          </a:p>
          <a:p>
            <a:pPr marL="514350" lvl="0" indent="-285750" defTabSz="914400">
              <a:spcBef>
                <a:spcPts val="0"/>
              </a:spcBef>
              <a:spcAft>
                <a:spcPts val="600"/>
              </a:spcAft>
              <a:buClr>
                <a:schemeClr val="accent2"/>
              </a:buClr>
              <a:buSzPts val="1800"/>
              <a:buFont typeface="Wingdings" pitchFamily="2" charset="2"/>
              <a:buChar char="v"/>
            </a:pPr>
            <a:r>
              <a:rPr lang="en-US" sz="1800" dirty="0">
                <a:solidFill>
                  <a:schemeClr val="accent1">
                    <a:lumMod val="50000"/>
                  </a:schemeClr>
                </a:solidFill>
                <a:sym typeface="Calibri"/>
              </a:rPr>
              <a:t>Open positions.</a:t>
            </a:r>
          </a:p>
          <a:p>
            <a:pPr marL="514350" lvl="0" indent="-285750" defTabSz="914400">
              <a:spcBef>
                <a:spcPts val="0"/>
              </a:spcBef>
              <a:spcAft>
                <a:spcPts val="600"/>
              </a:spcAft>
              <a:buClr>
                <a:schemeClr val="accent2"/>
              </a:buClr>
              <a:buSzPts val="1800"/>
              <a:buFont typeface="Wingdings" pitchFamily="2" charset="2"/>
              <a:buChar char="v"/>
            </a:pPr>
            <a:r>
              <a:rPr lang="en-US" sz="1800" dirty="0">
                <a:solidFill>
                  <a:schemeClr val="accent1">
                    <a:lumMod val="50000"/>
                  </a:schemeClr>
                </a:solidFill>
                <a:sym typeface="Calibri"/>
              </a:rPr>
              <a:t>Upcoming activities, workshops or learning days. </a:t>
            </a:r>
          </a:p>
          <a:p>
            <a:pPr marL="514350" lvl="0" indent="-285750" defTabSz="914400">
              <a:spcBef>
                <a:spcPts val="0"/>
              </a:spcBef>
              <a:spcAft>
                <a:spcPts val="600"/>
              </a:spcAft>
              <a:buClr>
                <a:schemeClr val="accent2"/>
              </a:buClr>
              <a:buSzPts val="1800"/>
              <a:buFont typeface="Wingdings" pitchFamily="2" charset="2"/>
              <a:buChar char="v"/>
            </a:pPr>
            <a:r>
              <a:rPr lang="en-US" sz="1800" dirty="0">
                <a:solidFill>
                  <a:schemeClr val="accent1">
                    <a:lumMod val="50000"/>
                  </a:schemeClr>
                </a:solidFill>
                <a:sym typeface="Calibri"/>
              </a:rPr>
              <a:t>Group Concerns</a:t>
            </a:r>
          </a:p>
          <a:p>
            <a:pPr marL="514350" lvl="0" indent="-285750" defTabSz="914400">
              <a:spcBef>
                <a:spcPts val="0"/>
              </a:spcBef>
              <a:spcAft>
                <a:spcPts val="600"/>
              </a:spcAft>
              <a:buClr>
                <a:schemeClr val="accent2"/>
              </a:buClr>
              <a:buSzPts val="1800"/>
              <a:buFont typeface="Wingdings" pitchFamily="2" charset="2"/>
              <a:buChar char="v"/>
            </a:pPr>
            <a:r>
              <a:rPr lang="en-US" sz="1800" dirty="0">
                <a:solidFill>
                  <a:schemeClr val="accent1">
                    <a:lumMod val="50000"/>
                  </a:schemeClr>
                </a:solidFill>
                <a:sym typeface="Calibri"/>
              </a:rPr>
              <a:t>Motions presented and passed.</a:t>
            </a:r>
          </a:p>
          <a:p>
            <a:pPr marL="514350" lvl="0" indent="-285750" defTabSz="914400">
              <a:spcBef>
                <a:spcPts val="0"/>
              </a:spcBef>
              <a:spcAft>
                <a:spcPts val="600"/>
              </a:spcAft>
              <a:buClr>
                <a:schemeClr val="accent2"/>
              </a:buClr>
              <a:buSzPts val="1800"/>
              <a:buFont typeface="Wingdings" pitchFamily="2" charset="2"/>
              <a:buChar char="v"/>
            </a:pPr>
            <a:r>
              <a:rPr lang="en-US" sz="1800" dirty="0">
                <a:solidFill>
                  <a:schemeClr val="accent1">
                    <a:lumMod val="50000"/>
                  </a:schemeClr>
                </a:solidFill>
                <a:sym typeface="Calibri"/>
              </a:rPr>
              <a:t>Contribution to the Region. </a:t>
            </a:r>
          </a:p>
          <a:p>
            <a:pPr marL="514350" lvl="0" indent="-285750" defTabSz="914400">
              <a:spcBef>
                <a:spcPts val="0"/>
              </a:spcBef>
              <a:spcAft>
                <a:spcPts val="600"/>
              </a:spcAft>
              <a:buClr>
                <a:schemeClr val="accent2"/>
              </a:buClr>
              <a:buSzPts val="1800"/>
              <a:buFont typeface="Wingdings" pitchFamily="2" charset="2"/>
              <a:buChar char="v"/>
            </a:pPr>
            <a:r>
              <a:rPr lang="en-US" sz="1800" dirty="0">
                <a:solidFill>
                  <a:schemeClr val="accent1">
                    <a:lumMod val="50000"/>
                  </a:schemeClr>
                </a:solidFill>
                <a:sym typeface="Calibri"/>
              </a:rPr>
              <a:t>Subcommittee/ workgroup updates. </a:t>
            </a:r>
          </a:p>
          <a:p>
            <a:pPr marL="514350" lvl="0" indent="-285750" defTabSz="914400">
              <a:spcBef>
                <a:spcPts val="0"/>
              </a:spcBef>
              <a:spcAft>
                <a:spcPts val="600"/>
              </a:spcAft>
              <a:buClr>
                <a:schemeClr val="accent2"/>
              </a:buClr>
              <a:buSzPts val="1800"/>
              <a:buFont typeface="Wingdings" pitchFamily="2" charset="2"/>
              <a:buChar char="v"/>
            </a:pPr>
            <a:r>
              <a:rPr lang="en-US" sz="1800" i="1" dirty="0">
                <a:solidFill>
                  <a:schemeClr val="accent1">
                    <a:lumMod val="50000"/>
                  </a:schemeClr>
                </a:solidFill>
                <a:sym typeface="Calibri"/>
              </a:rPr>
              <a:t>A description and/or overview of the topics that the Area wishes to be discussed at Region usually addressed on Saturdays during Area Concerns.</a:t>
            </a:r>
          </a:p>
        </p:txBody>
      </p:sp>
      <p:pic>
        <p:nvPicPr>
          <p:cNvPr id="350" name="Picture 345" descr="Magnifying glass showing decling performance">
            <a:extLst>
              <a:ext uri="{FF2B5EF4-FFF2-40B4-BE49-F238E27FC236}">
                <a16:creationId xmlns:a16="http://schemas.microsoft.com/office/drawing/2014/main" id="{623D81D9-2C2D-440B-B1A8-C76189B1BDAE}"/>
              </a:ext>
            </a:extLst>
          </p:cNvPr>
          <p:cNvPicPr>
            <a:picLocks noChangeAspect="1"/>
          </p:cNvPicPr>
          <p:nvPr/>
        </p:nvPicPr>
        <p:blipFill rotWithShape="1">
          <a:blip r:embed="rId3"/>
          <a:srcRect l="11367" r="44173" b="-2"/>
          <a:stretch/>
        </p:blipFill>
        <p:spPr>
          <a:xfrm>
            <a:off x="473028" y="559593"/>
            <a:ext cx="2733722" cy="4104419"/>
          </a:xfrm>
          <a:prstGeom prst="rect">
            <a:avLst/>
          </a:prstGeom>
        </p:spPr>
      </p:pic>
      <p:pic>
        <p:nvPicPr>
          <p:cNvPr id="12" name="Picture 11">
            <a:extLst>
              <a:ext uri="{FF2B5EF4-FFF2-40B4-BE49-F238E27FC236}">
                <a16:creationId xmlns:a16="http://schemas.microsoft.com/office/drawing/2014/main" id="{849F53E3-D4AF-EF48-B9F6-F9900257CED5}"/>
              </a:ext>
            </a:extLst>
          </p:cNvPr>
          <p:cNvPicPr>
            <a:picLocks noChangeAspect="1"/>
          </p:cNvPicPr>
          <p:nvPr/>
        </p:nvPicPr>
        <p:blipFill>
          <a:blip r:embed="rId4">
            <a:alphaModFix amt="11000"/>
          </a:blip>
          <a:stretch>
            <a:fillRect/>
          </a:stretch>
        </p:blipFill>
        <p:spPr>
          <a:xfrm>
            <a:off x="2000250" y="249382"/>
            <a:ext cx="5143500" cy="4717926"/>
          </a:xfrm>
          <a:prstGeom prst="rect">
            <a:avLst/>
          </a:prstGeom>
        </p:spPr>
      </p:pic>
    </p:spTree>
    <p:extLst>
      <p:ext uri="{BB962C8B-B14F-4D97-AF65-F5344CB8AC3E}">
        <p14:creationId xmlns:p14="http://schemas.microsoft.com/office/powerpoint/2010/main" val="1767513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348"/>
        <p:cNvGrpSpPr/>
        <p:nvPr/>
      </p:nvGrpSpPr>
      <p:grpSpPr>
        <a:xfrm>
          <a:off x="0" y="0"/>
          <a:ext cx="0" cy="0"/>
          <a:chOff x="0" y="0"/>
          <a:chExt cx="0" cy="0"/>
        </a:xfrm>
      </p:grpSpPr>
      <p:sp>
        <p:nvSpPr>
          <p:cNvPr id="349" name="Google Shape;349;p63"/>
          <p:cNvSpPr txBox="1">
            <a:spLocks noGrp="1"/>
          </p:cNvSpPr>
          <p:nvPr>
            <p:ph type="title"/>
          </p:nvPr>
        </p:nvSpPr>
        <p:spPr>
          <a:xfrm>
            <a:off x="514350" y="573279"/>
            <a:ext cx="8115300" cy="969771"/>
          </a:xfrm>
          <a:prstGeom prst="rect">
            <a:avLst/>
          </a:prstGeom>
        </p:spPr>
        <p:txBody>
          <a:bodyPr spcFirstLastPara="1" vert="horz" lIns="91440" tIns="45720" rIns="91440" bIns="45720" rtlCol="0" anchor="ctr" anchorCtr="0">
            <a:normAutofit/>
          </a:bodyPr>
          <a:lstStyle/>
          <a:p>
            <a:pPr marL="0" lvl="0" indent="0" algn="ctr" defTabSz="914400">
              <a:spcBef>
                <a:spcPct val="0"/>
              </a:spcBef>
              <a:spcAft>
                <a:spcPts val="0"/>
              </a:spcAft>
            </a:pPr>
            <a:r>
              <a:rPr lang="en-US" sz="3100" b="1" dirty="0">
                <a:solidFill>
                  <a:schemeClr val="accent1"/>
                </a:solidFill>
                <a:sym typeface="Calibri"/>
              </a:rPr>
              <a:t>Reporting - Area Report: What to Include </a:t>
            </a:r>
          </a:p>
        </p:txBody>
      </p:sp>
      <p:graphicFrame>
        <p:nvGraphicFramePr>
          <p:cNvPr id="352" name="Google Shape;350;p63">
            <a:extLst>
              <a:ext uri="{FF2B5EF4-FFF2-40B4-BE49-F238E27FC236}">
                <a16:creationId xmlns:a16="http://schemas.microsoft.com/office/drawing/2014/main" id="{4B713EAF-18E5-48F9-AC00-3C4B44ABBF5E}"/>
              </a:ext>
            </a:extLst>
          </p:cNvPr>
          <p:cNvGraphicFramePr/>
          <p:nvPr>
            <p:extLst>
              <p:ext uri="{D42A27DB-BD31-4B8C-83A1-F6EECF244321}">
                <p14:modId xmlns:p14="http://schemas.microsoft.com/office/powerpoint/2010/main" val="1008750671"/>
              </p:ext>
            </p:extLst>
          </p:nvPr>
        </p:nvGraphicFramePr>
        <p:xfrm>
          <a:off x="514350" y="1830788"/>
          <a:ext cx="8115300" cy="2647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7FDC7F24-43E2-5E4A-85E3-E499F2AE44B2}"/>
              </a:ext>
            </a:extLst>
          </p:cNvPr>
          <p:cNvPicPr>
            <a:picLocks noChangeAspect="1"/>
          </p:cNvPicPr>
          <p:nvPr/>
        </p:nvPicPr>
        <p:blipFill>
          <a:blip r:embed="rId8">
            <a:alphaModFix amt="11000"/>
          </a:blip>
          <a:stretch>
            <a:fillRect/>
          </a:stretch>
        </p:blipFill>
        <p:spPr>
          <a:xfrm>
            <a:off x="2000250" y="216131"/>
            <a:ext cx="5143500" cy="4754880"/>
          </a:xfrm>
          <a:prstGeom prst="rect">
            <a:avLst/>
          </a:prstGeom>
        </p:spPr>
      </p:pic>
    </p:spTree>
    <p:extLst>
      <p:ext uri="{BB962C8B-B14F-4D97-AF65-F5344CB8AC3E}">
        <p14:creationId xmlns:p14="http://schemas.microsoft.com/office/powerpoint/2010/main" val="2479362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75"/>
        <p:cNvGrpSpPr/>
        <p:nvPr/>
      </p:nvGrpSpPr>
      <p:grpSpPr>
        <a:xfrm>
          <a:off x="0" y="0"/>
          <a:ext cx="0" cy="0"/>
          <a:chOff x="0" y="0"/>
          <a:chExt cx="0" cy="0"/>
        </a:xfrm>
      </p:grpSpPr>
      <p:pic>
        <p:nvPicPr>
          <p:cNvPr id="79" name="Picture 78" descr="White puzzle with one red piece">
            <a:extLst>
              <a:ext uri="{FF2B5EF4-FFF2-40B4-BE49-F238E27FC236}">
                <a16:creationId xmlns:a16="http://schemas.microsoft.com/office/drawing/2014/main" id="{F47B77DA-2A1B-49B7-AAC5-F408CAA14F9D}"/>
              </a:ext>
            </a:extLst>
          </p:cNvPr>
          <p:cNvPicPr>
            <a:picLocks noChangeAspect="1"/>
          </p:cNvPicPr>
          <p:nvPr/>
        </p:nvPicPr>
        <p:blipFill rotWithShape="1">
          <a:blip r:embed="rId3">
            <a:alphaModFix amt="30000"/>
          </a:blip>
          <a:srcRect/>
          <a:stretch/>
        </p:blipFill>
        <p:spPr>
          <a:xfrm>
            <a:off x="20" y="10"/>
            <a:ext cx="9143980" cy="5143490"/>
          </a:xfrm>
          <a:prstGeom prst="rect">
            <a:avLst/>
          </a:prstGeom>
        </p:spPr>
      </p:pic>
      <p:sp>
        <p:nvSpPr>
          <p:cNvPr id="76" name="Google Shape;76;p17"/>
          <p:cNvSpPr txBox="1">
            <a:spLocks noGrp="1"/>
          </p:cNvSpPr>
          <p:nvPr>
            <p:ph type="title"/>
          </p:nvPr>
        </p:nvSpPr>
        <p:spPr>
          <a:xfrm>
            <a:off x="357447" y="798022"/>
            <a:ext cx="8272203" cy="74502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100" b="1" dirty="0">
                <a:solidFill>
                  <a:schemeClr val="accent1"/>
                </a:solidFill>
                <a:sym typeface="Calibri"/>
              </a:rPr>
              <a:t>Regional Committee Member - The Basics  </a:t>
            </a:r>
          </a:p>
        </p:txBody>
      </p:sp>
      <p:sp>
        <p:nvSpPr>
          <p:cNvPr id="77" name="Google Shape;77;p17"/>
          <p:cNvSpPr txBox="1">
            <a:spLocks noGrp="1"/>
          </p:cNvSpPr>
          <p:nvPr>
            <p:ph type="body" idx="1"/>
          </p:nvPr>
        </p:nvSpPr>
        <p:spPr>
          <a:xfrm>
            <a:off x="-1" y="1543050"/>
            <a:ext cx="8993875" cy="3438383"/>
          </a:xfrm>
          <a:prstGeom prst="rect">
            <a:avLst/>
          </a:prstGeom>
        </p:spPr>
        <p:txBody>
          <a:bodyPr spcFirstLastPara="1" vert="horz" lIns="91440" tIns="45720" rIns="91440" bIns="45720" rtlCol="0" anchorCtr="0">
            <a:normAutofit fontScale="77500" lnSpcReduction="20000"/>
          </a:bodyPr>
          <a:lstStyle/>
          <a:p>
            <a:pPr marL="571500" lvl="0" defTabSz="914400">
              <a:lnSpc>
                <a:spcPct val="170000"/>
              </a:lnSpc>
              <a:spcBef>
                <a:spcPts val="0"/>
              </a:spcBef>
              <a:spcAft>
                <a:spcPts val="0"/>
              </a:spcAft>
              <a:buClr>
                <a:schemeClr val="accent2"/>
              </a:buClr>
              <a:buSzPts val="2300"/>
              <a:buFont typeface="Wingdings" pitchFamily="2" charset="2"/>
              <a:buChar char="v"/>
            </a:pPr>
            <a:r>
              <a:rPr lang="en-US" sz="2000" dirty="0">
                <a:solidFill>
                  <a:schemeClr val="tx2">
                    <a:lumMod val="50000"/>
                  </a:schemeClr>
                </a:solidFill>
                <a:sym typeface="Calibri"/>
              </a:rPr>
              <a:t>The Regional Committee Member (RCM) is to an area what a Group Service Representative (GSR) is to a group.</a:t>
            </a:r>
          </a:p>
          <a:p>
            <a:pPr marL="571500" lvl="0" defTabSz="914400">
              <a:lnSpc>
                <a:spcPct val="170000"/>
              </a:lnSpc>
              <a:spcBef>
                <a:spcPts val="0"/>
              </a:spcBef>
              <a:spcAft>
                <a:spcPts val="0"/>
              </a:spcAft>
              <a:buClr>
                <a:schemeClr val="accent2"/>
              </a:buClr>
              <a:buSzPts val="2300"/>
              <a:buFont typeface="Wingdings" pitchFamily="2" charset="2"/>
              <a:buChar char="v"/>
            </a:pPr>
            <a:r>
              <a:rPr lang="en-US" sz="2000" dirty="0">
                <a:solidFill>
                  <a:schemeClr val="accent1">
                    <a:lumMod val="50000"/>
                  </a:schemeClr>
                </a:solidFill>
                <a:sym typeface="Calibri"/>
              </a:rPr>
              <a:t>The RCM is elected at an Area Service Committee (ASC) meeting. </a:t>
            </a:r>
          </a:p>
          <a:p>
            <a:pPr marL="571500" lvl="0" defTabSz="914400">
              <a:lnSpc>
                <a:spcPct val="170000"/>
              </a:lnSpc>
              <a:spcBef>
                <a:spcPts val="0"/>
              </a:spcBef>
              <a:spcAft>
                <a:spcPts val="0"/>
              </a:spcAft>
              <a:buClr>
                <a:schemeClr val="accent2"/>
              </a:buClr>
              <a:buSzPts val="2300"/>
              <a:buFont typeface="Wingdings" pitchFamily="2" charset="2"/>
              <a:buChar char="v"/>
            </a:pPr>
            <a:r>
              <a:rPr lang="en-US" sz="2000" dirty="0">
                <a:solidFill>
                  <a:schemeClr val="accent1">
                    <a:lumMod val="50000"/>
                  </a:schemeClr>
                </a:solidFill>
                <a:sym typeface="Calibri"/>
              </a:rPr>
              <a:t>The RCM provides two-way communication between the Area, the rest of NA, particularly with neighboring ASCs throughout a region.</a:t>
            </a:r>
          </a:p>
          <a:p>
            <a:pPr marL="571500" lvl="0" defTabSz="914400">
              <a:lnSpc>
                <a:spcPct val="170000"/>
              </a:lnSpc>
              <a:spcBef>
                <a:spcPts val="0"/>
              </a:spcBef>
              <a:spcAft>
                <a:spcPts val="0"/>
              </a:spcAft>
              <a:buClr>
                <a:schemeClr val="accent2"/>
              </a:buClr>
              <a:buSzPts val="2300"/>
              <a:buFont typeface="Wingdings" pitchFamily="2" charset="2"/>
              <a:buChar char="v"/>
            </a:pPr>
            <a:r>
              <a:rPr lang="en-US" sz="2000" dirty="0">
                <a:solidFill>
                  <a:schemeClr val="accent1">
                    <a:lumMod val="50000"/>
                  </a:schemeClr>
                </a:solidFill>
                <a:sym typeface="Calibri"/>
              </a:rPr>
              <a:t>The RCM represents the group conscience of an ASC at a regional level and provides regional and world information back to the ASC. </a:t>
            </a:r>
          </a:p>
          <a:p>
            <a:pPr marL="571500" lvl="0" defTabSz="914400">
              <a:lnSpc>
                <a:spcPct val="170000"/>
              </a:lnSpc>
              <a:spcBef>
                <a:spcPts val="1200"/>
              </a:spcBef>
              <a:spcAft>
                <a:spcPts val="1200"/>
              </a:spcAft>
              <a:buClr>
                <a:schemeClr val="accent2"/>
              </a:buClr>
              <a:buFont typeface="Wingdings" pitchFamily="2" charset="2"/>
              <a:buChar char="v"/>
            </a:pPr>
            <a:r>
              <a:rPr lang="en-US" sz="2000" b="1" dirty="0">
                <a:solidFill>
                  <a:schemeClr val="accent1">
                    <a:lumMod val="50000"/>
                  </a:schemeClr>
                </a:solidFill>
                <a:sym typeface="Calibri"/>
              </a:rPr>
              <a:t>The primary means of doing this is through reporting! </a:t>
            </a:r>
          </a:p>
        </p:txBody>
      </p:sp>
      <p:pic>
        <p:nvPicPr>
          <p:cNvPr id="8" name="Picture 7">
            <a:extLst>
              <a:ext uri="{FF2B5EF4-FFF2-40B4-BE49-F238E27FC236}">
                <a16:creationId xmlns:a16="http://schemas.microsoft.com/office/drawing/2014/main" id="{4F4210CF-EC23-FB4E-B082-434016BECC56}"/>
              </a:ext>
            </a:extLst>
          </p:cNvPr>
          <p:cNvPicPr>
            <a:picLocks noChangeAspect="1"/>
          </p:cNvPicPr>
          <p:nvPr/>
        </p:nvPicPr>
        <p:blipFill>
          <a:blip r:embed="rId4">
            <a:alphaModFix amt="11000"/>
          </a:blip>
          <a:stretch>
            <a:fillRect/>
          </a:stretch>
        </p:blipFill>
        <p:spPr>
          <a:xfrm>
            <a:off x="2171700" y="162066"/>
            <a:ext cx="5143500" cy="4883759"/>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354"/>
        <p:cNvGrpSpPr/>
        <p:nvPr/>
      </p:nvGrpSpPr>
      <p:grpSpPr>
        <a:xfrm>
          <a:off x="0" y="0"/>
          <a:ext cx="0" cy="0"/>
          <a:chOff x="0" y="0"/>
          <a:chExt cx="0" cy="0"/>
        </a:xfrm>
      </p:grpSpPr>
      <p:sp>
        <p:nvSpPr>
          <p:cNvPr id="355" name="Google Shape;355;p64"/>
          <p:cNvSpPr txBox="1">
            <a:spLocks noGrp="1"/>
          </p:cNvSpPr>
          <p:nvPr>
            <p:ph type="title"/>
          </p:nvPr>
        </p:nvSpPr>
        <p:spPr>
          <a:xfrm>
            <a:off x="2686050" y="238988"/>
            <a:ext cx="6457950" cy="969771"/>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700" b="1">
                <a:solidFill>
                  <a:schemeClr val="accent1"/>
                </a:solidFill>
                <a:sym typeface="Calibri"/>
              </a:rPr>
              <a:t>Reporting - Suggestions </a:t>
            </a:r>
            <a:endParaRPr lang="en-US" sz="3700" b="1" dirty="0">
              <a:solidFill>
                <a:schemeClr val="accent1"/>
              </a:solidFill>
              <a:sym typeface="Calibri"/>
            </a:endParaRPr>
          </a:p>
        </p:txBody>
      </p:sp>
      <p:graphicFrame>
        <p:nvGraphicFramePr>
          <p:cNvPr id="358" name="Google Shape;356;p64">
            <a:extLst>
              <a:ext uri="{FF2B5EF4-FFF2-40B4-BE49-F238E27FC236}">
                <a16:creationId xmlns:a16="http://schemas.microsoft.com/office/drawing/2014/main" id="{537417FE-1ECF-4C08-82D7-D7D42729B106}"/>
              </a:ext>
            </a:extLst>
          </p:cNvPr>
          <p:cNvGraphicFramePr/>
          <p:nvPr>
            <p:extLst>
              <p:ext uri="{D42A27DB-BD31-4B8C-83A1-F6EECF244321}">
                <p14:modId xmlns:p14="http://schemas.microsoft.com/office/powerpoint/2010/main" val="935282623"/>
              </p:ext>
            </p:extLst>
          </p:nvPr>
        </p:nvGraphicFramePr>
        <p:xfrm>
          <a:off x="-1" y="1081087"/>
          <a:ext cx="9003323" cy="4062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a:extLst>
              <a:ext uri="{FF2B5EF4-FFF2-40B4-BE49-F238E27FC236}">
                <a16:creationId xmlns:a16="http://schemas.microsoft.com/office/drawing/2014/main" id="{1C73AEF6-7FC6-B747-A20C-DBE0ECC9CB1D}"/>
              </a:ext>
            </a:extLst>
          </p:cNvPr>
          <p:cNvPicPr>
            <a:picLocks noChangeAspect="1"/>
          </p:cNvPicPr>
          <p:nvPr/>
        </p:nvPicPr>
        <p:blipFill>
          <a:blip r:embed="rId8">
            <a:alphaModFix amt="11000"/>
          </a:blip>
          <a:stretch>
            <a:fillRect/>
          </a:stretch>
        </p:blipFill>
        <p:spPr>
          <a:xfrm>
            <a:off x="2000250" y="238988"/>
            <a:ext cx="5143500" cy="4740336"/>
          </a:xfrm>
          <a:prstGeom prst="rect">
            <a:avLst/>
          </a:prstGeom>
        </p:spPr>
      </p:pic>
    </p:spTree>
    <p:extLst>
      <p:ext uri="{BB962C8B-B14F-4D97-AF65-F5344CB8AC3E}">
        <p14:creationId xmlns:p14="http://schemas.microsoft.com/office/powerpoint/2010/main" val="15382942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360"/>
        <p:cNvGrpSpPr/>
        <p:nvPr/>
      </p:nvGrpSpPr>
      <p:grpSpPr>
        <a:xfrm>
          <a:off x="0" y="0"/>
          <a:ext cx="0" cy="0"/>
          <a:chOff x="0" y="0"/>
          <a:chExt cx="0" cy="0"/>
        </a:xfrm>
      </p:grpSpPr>
      <p:sp>
        <p:nvSpPr>
          <p:cNvPr id="361" name="Google Shape;361;p65"/>
          <p:cNvSpPr txBox="1">
            <a:spLocks noGrp="1"/>
          </p:cNvSpPr>
          <p:nvPr>
            <p:ph type="title"/>
          </p:nvPr>
        </p:nvSpPr>
        <p:spPr>
          <a:xfrm>
            <a:off x="514350" y="799622"/>
            <a:ext cx="2480058" cy="386127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100" b="1" dirty="0">
                <a:solidFill>
                  <a:schemeClr val="accent1">
                    <a:lumMod val="50000"/>
                  </a:schemeClr>
                </a:solidFill>
                <a:sym typeface="Calibri"/>
              </a:rPr>
              <a:t>Reporting - Limitations </a:t>
            </a:r>
          </a:p>
        </p:txBody>
      </p:sp>
      <p:graphicFrame>
        <p:nvGraphicFramePr>
          <p:cNvPr id="364" name="Google Shape;362;p65">
            <a:extLst>
              <a:ext uri="{FF2B5EF4-FFF2-40B4-BE49-F238E27FC236}">
                <a16:creationId xmlns:a16="http://schemas.microsoft.com/office/drawing/2014/main" id="{CBFDC07D-C778-4A0F-BA05-C767F7373E89}"/>
              </a:ext>
            </a:extLst>
          </p:cNvPr>
          <p:cNvGraphicFramePr/>
          <p:nvPr>
            <p:extLst>
              <p:ext uri="{D42A27DB-BD31-4B8C-83A1-F6EECF244321}">
                <p14:modId xmlns:p14="http://schemas.microsoft.com/office/powerpoint/2010/main" val="3628491261"/>
              </p:ext>
            </p:extLst>
          </p:nvPr>
        </p:nvGraphicFramePr>
        <p:xfrm>
          <a:off x="3959604" y="559593"/>
          <a:ext cx="4717669" cy="4085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B6EAD9CF-6357-1440-95BC-AD0E7D363321}"/>
              </a:ext>
            </a:extLst>
          </p:cNvPr>
          <p:cNvPicPr>
            <a:picLocks noChangeAspect="1"/>
          </p:cNvPicPr>
          <p:nvPr/>
        </p:nvPicPr>
        <p:blipFill>
          <a:blip r:embed="rId8">
            <a:alphaModFix amt="11000"/>
          </a:blip>
          <a:stretch>
            <a:fillRect/>
          </a:stretch>
        </p:blipFill>
        <p:spPr>
          <a:xfrm>
            <a:off x="2000250" y="174567"/>
            <a:ext cx="5143500" cy="4738256"/>
          </a:xfrm>
          <a:prstGeom prst="rect">
            <a:avLst/>
          </a:prstGeom>
        </p:spPr>
      </p:pic>
    </p:spTree>
    <p:extLst>
      <p:ext uri="{BB962C8B-B14F-4D97-AF65-F5344CB8AC3E}">
        <p14:creationId xmlns:p14="http://schemas.microsoft.com/office/powerpoint/2010/main" val="3876881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84463-21B4-8146-8D21-FB60C82E0E3D}"/>
              </a:ext>
            </a:extLst>
          </p:cNvPr>
          <p:cNvSpPr>
            <a:spLocks noGrp="1"/>
          </p:cNvSpPr>
          <p:nvPr>
            <p:ph type="title"/>
          </p:nvPr>
        </p:nvSpPr>
        <p:spPr>
          <a:xfrm>
            <a:off x="3732021" y="723900"/>
            <a:ext cx="4628207" cy="3247230"/>
          </a:xfrm>
        </p:spPr>
        <p:txBody>
          <a:bodyPr vert="horz" lIns="91440" tIns="45720" rIns="91440" bIns="45720" rtlCol="0" anchor="ctr">
            <a:normAutofit/>
          </a:bodyPr>
          <a:lstStyle/>
          <a:p>
            <a:pPr algn="l" defTabSz="914400">
              <a:spcBef>
                <a:spcPct val="0"/>
              </a:spcBef>
            </a:pPr>
            <a:r>
              <a:rPr lang="en-US" sz="4100" b="1" dirty="0"/>
              <a:t>Module 5: Mentorship </a:t>
            </a:r>
          </a:p>
        </p:txBody>
      </p:sp>
      <p:pic>
        <p:nvPicPr>
          <p:cNvPr id="10" name="Picture 9">
            <a:extLst>
              <a:ext uri="{FF2B5EF4-FFF2-40B4-BE49-F238E27FC236}">
                <a16:creationId xmlns:a16="http://schemas.microsoft.com/office/drawing/2014/main" id="{B0B176AE-AD65-EA47-B2B8-816F8B8D98A7}"/>
              </a:ext>
            </a:extLst>
          </p:cNvPr>
          <p:cNvPicPr>
            <a:picLocks noChangeAspect="1"/>
          </p:cNvPicPr>
          <p:nvPr/>
        </p:nvPicPr>
        <p:blipFill>
          <a:blip r:embed="rId2">
            <a:alphaModFix amt="11000"/>
          </a:blip>
          <a:stretch>
            <a:fillRect/>
          </a:stretch>
        </p:blipFill>
        <p:spPr>
          <a:xfrm>
            <a:off x="2000250" y="216132"/>
            <a:ext cx="5143500" cy="4721628"/>
          </a:xfrm>
          <a:prstGeom prst="rect">
            <a:avLst/>
          </a:prstGeom>
        </p:spPr>
      </p:pic>
    </p:spTree>
    <p:extLst>
      <p:ext uri="{BB962C8B-B14F-4D97-AF65-F5344CB8AC3E}">
        <p14:creationId xmlns:p14="http://schemas.microsoft.com/office/powerpoint/2010/main" val="9436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302"/>
        <p:cNvGrpSpPr/>
        <p:nvPr/>
      </p:nvGrpSpPr>
      <p:grpSpPr>
        <a:xfrm>
          <a:off x="0" y="0"/>
          <a:ext cx="0" cy="0"/>
          <a:chOff x="0" y="0"/>
          <a:chExt cx="0" cy="0"/>
        </a:xfrm>
      </p:grpSpPr>
      <p:sp>
        <p:nvSpPr>
          <p:cNvPr id="303" name="Google Shape;303;p55"/>
          <p:cNvSpPr txBox="1">
            <a:spLocks noGrp="1"/>
          </p:cNvSpPr>
          <p:nvPr>
            <p:ph type="title"/>
          </p:nvPr>
        </p:nvSpPr>
        <p:spPr>
          <a:xfrm>
            <a:off x="440575" y="548341"/>
            <a:ext cx="8214013" cy="889761"/>
          </a:xfrm>
          <a:prstGeom prst="rect">
            <a:avLst/>
          </a:prstGeom>
        </p:spPr>
        <p:txBody>
          <a:bodyPr spcFirstLastPara="1" vert="horz" lIns="91440" tIns="45720" rIns="91440" bIns="45720" rtlCol="0" anchor="ctr" anchorCtr="0">
            <a:normAutofit/>
          </a:bodyPr>
          <a:lstStyle/>
          <a:p>
            <a:pPr marL="0" lvl="0" indent="0" algn="ctr" defTabSz="914400">
              <a:spcBef>
                <a:spcPct val="0"/>
              </a:spcBef>
              <a:spcAft>
                <a:spcPts val="0"/>
              </a:spcAft>
            </a:pPr>
            <a:r>
              <a:rPr lang="en-US" sz="4000" b="1" dirty="0">
                <a:solidFill>
                  <a:schemeClr val="accent1">
                    <a:lumMod val="50000"/>
                  </a:schemeClr>
                </a:solidFill>
              </a:rPr>
              <a:t>Mentorship</a:t>
            </a:r>
          </a:p>
        </p:txBody>
      </p:sp>
      <p:pic>
        <p:nvPicPr>
          <p:cNvPr id="5" name="Picture 4" descr="Graphical user interface, text, application, email&#10;&#10;Description automatically generated">
            <a:extLst>
              <a:ext uri="{FF2B5EF4-FFF2-40B4-BE49-F238E27FC236}">
                <a16:creationId xmlns:a16="http://schemas.microsoft.com/office/drawing/2014/main" id="{2D2461F3-2E35-804C-89FA-CDA192DF1B18}"/>
              </a:ext>
            </a:extLst>
          </p:cNvPr>
          <p:cNvPicPr>
            <a:picLocks noChangeAspect="1"/>
          </p:cNvPicPr>
          <p:nvPr/>
        </p:nvPicPr>
        <p:blipFill>
          <a:blip r:embed="rId3"/>
          <a:stretch>
            <a:fillRect/>
          </a:stretch>
        </p:blipFill>
        <p:spPr>
          <a:xfrm>
            <a:off x="631825" y="1798970"/>
            <a:ext cx="7880350" cy="3260059"/>
          </a:xfrm>
          <a:prstGeom prst="rect">
            <a:avLst/>
          </a:prstGeom>
        </p:spPr>
      </p:pic>
      <p:pic>
        <p:nvPicPr>
          <p:cNvPr id="7" name="Picture 6">
            <a:extLst>
              <a:ext uri="{FF2B5EF4-FFF2-40B4-BE49-F238E27FC236}">
                <a16:creationId xmlns:a16="http://schemas.microsoft.com/office/drawing/2014/main" id="{D318421B-A7CF-2B47-8FBA-2AEB20B4C166}"/>
              </a:ext>
            </a:extLst>
          </p:cNvPr>
          <p:cNvPicPr>
            <a:picLocks noChangeAspect="1"/>
          </p:cNvPicPr>
          <p:nvPr/>
        </p:nvPicPr>
        <p:blipFill>
          <a:blip r:embed="rId4">
            <a:alphaModFix amt="11000"/>
          </a:blip>
          <a:stretch>
            <a:fillRect/>
          </a:stretch>
        </p:blipFill>
        <p:spPr>
          <a:xfrm>
            <a:off x="2000250" y="166256"/>
            <a:ext cx="5143500" cy="4779817"/>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C6467C-007C-DF4D-931E-77735EDDA975}"/>
              </a:ext>
            </a:extLst>
          </p:cNvPr>
          <p:cNvPicPr>
            <a:picLocks noChangeAspect="1"/>
          </p:cNvPicPr>
          <p:nvPr/>
        </p:nvPicPr>
        <p:blipFill>
          <a:blip r:embed="rId3">
            <a:alphaModFix amt="50000"/>
          </a:blip>
          <a:stretch>
            <a:fillRect/>
          </a:stretch>
        </p:blipFill>
        <p:spPr>
          <a:xfrm>
            <a:off x="1" y="311200"/>
            <a:ext cx="9144000" cy="4958042"/>
          </a:xfrm>
          <a:prstGeom prst="rect">
            <a:avLst/>
          </a:prstGeom>
        </p:spPr>
      </p:pic>
      <p:sp>
        <p:nvSpPr>
          <p:cNvPr id="3" name="Text Placeholder 2">
            <a:extLst>
              <a:ext uri="{FF2B5EF4-FFF2-40B4-BE49-F238E27FC236}">
                <a16:creationId xmlns:a16="http://schemas.microsoft.com/office/drawing/2014/main" id="{44197C36-2E2C-C34E-BDA2-0093C3632064}"/>
              </a:ext>
            </a:extLst>
          </p:cNvPr>
          <p:cNvSpPr>
            <a:spLocks noGrp="1"/>
          </p:cNvSpPr>
          <p:nvPr>
            <p:ph type="body" idx="1"/>
          </p:nvPr>
        </p:nvSpPr>
        <p:spPr>
          <a:xfrm>
            <a:off x="311699" y="1152475"/>
            <a:ext cx="8621285" cy="3416400"/>
          </a:xfrm>
        </p:spPr>
        <p:txBody>
          <a:bodyPr>
            <a:normAutofit/>
          </a:bodyPr>
          <a:lstStyle/>
          <a:p>
            <a:pPr marL="114300" indent="0" algn="ctr">
              <a:buNone/>
            </a:pPr>
            <a:r>
              <a:rPr lang="en-US" sz="3200" dirty="0"/>
              <a:t>“Mentorship can be as simple as ensuring that outgoing trusted servants stay on a few weeks after a new person is elected, and that time and attention can make all the difference in maintaining continuity and the atmosphere of recovery in a group.”  </a:t>
            </a:r>
          </a:p>
          <a:p>
            <a:pPr marL="114300" indent="0" algn="ctr">
              <a:buNone/>
            </a:pPr>
            <a:r>
              <a:rPr lang="en-US" sz="3200" b="1" dirty="0"/>
              <a:t>Guiding Principles: Tradition One.</a:t>
            </a:r>
          </a:p>
          <a:p>
            <a:endParaRPr lang="en-US" dirty="0"/>
          </a:p>
        </p:txBody>
      </p:sp>
      <p:pic>
        <p:nvPicPr>
          <p:cNvPr id="5" name="Picture 4">
            <a:extLst>
              <a:ext uri="{FF2B5EF4-FFF2-40B4-BE49-F238E27FC236}">
                <a16:creationId xmlns:a16="http://schemas.microsoft.com/office/drawing/2014/main" id="{9F42EF8E-8349-A645-9EE4-7D7F55B18C66}"/>
              </a:ext>
            </a:extLst>
          </p:cNvPr>
          <p:cNvPicPr>
            <a:picLocks noChangeAspect="1"/>
          </p:cNvPicPr>
          <p:nvPr/>
        </p:nvPicPr>
        <p:blipFill>
          <a:blip r:embed="rId4">
            <a:alphaModFix amt="11000"/>
          </a:blip>
          <a:stretch>
            <a:fillRect/>
          </a:stretch>
        </p:blipFill>
        <p:spPr>
          <a:xfrm>
            <a:off x="2183131" y="92729"/>
            <a:ext cx="5143500" cy="4958042"/>
          </a:xfrm>
          <a:prstGeom prst="rect">
            <a:avLst/>
          </a:prstGeom>
        </p:spPr>
      </p:pic>
    </p:spTree>
    <p:extLst>
      <p:ext uri="{BB962C8B-B14F-4D97-AF65-F5344CB8AC3E}">
        <p14:creationId xmlns:p14="http://schemas.microsoft.com/office/powerpoint/2010/main" val="11788856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313"/>
        <p:cNvGrpSpPr/>
        <p:nvPr/>
      </p:nvGrpSpPr>
      <p:grpSpPr>
        <a:xfrm>
          <a:off x="0" y="0"/>
          <a:ext cx="0" cy="0"/>
          <a:chOff x="0" y="0"/>
          <a:chExt cx="0" cy="0"/>
        </a:xfrm>
      </p:grpSpPr>
      <p:graphicFrame>
        <p:nvGraphicFramePr>
          <p:cNvPr id="314" name="Google Shape;314;p57"/>
          <p:cNvGraphicFramePr/>
          <p:nvPr/>
        </p:nvGraphicFramePr>
        <p:xfrm>
          <a:off x="311700" y="826950"/>
          <a:ext cx="8520600" cy="4238266"/>
        </p:xfrm>
        <a:graphic>
          <a:graphicData uri="http://schemas.openxmlformats.org/drawingml/2006/table">
            <a:tbl>
              <a:tblPr>
                <a:noFill/>
                <a:tableStyleId>{57F99C66-F4CC-4C50-BA76-9F156E6E45E1}</a:tableStyleId>
              </a:tblPr>
              <a:tblGrid>
                <a:gridCol w="2284900">
                  <a:extLst>
                    <a:ext uri="{9D8B030D-6E8A-4147-A177-3AD203B41FA5}">
                      <a16:colId xmlns:a16="http://schemas.microsoft.com/office/drawing/2014/main" val="20000"/>
                    </a:ext>
                  </a:extLst>
                </a:gridCol>
                <a:gridCol w="6235700">
                  <a:extLst>
                    <a:ext uri="{9D8B030D-6E8A-4147-A177-3AD203B41FA5}">
                      <a16:colId xmlns:a16="http://schemas.microsoft.com/office/drawing/2014/main" val="20001"/>
                    </a:ext>
                  </a:extLst>
                </a:gridCol>
              </a:tblGrid>
              <a:tr h="304800">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Mentors listen.</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They maintain eye contact and give mentees their full attention.</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09650">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Mentors guide.</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Mentors are there to help their mentees find life direction, never to push them.</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96700">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Mentors are practical.</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They give insights about keeping on task and setting goals and priorities.</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87150">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Mentors educate.</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Mentors educate about recovery and their own experience.</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80450">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Mentors provide insight.</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Mentors use their personal experience to help their mentees avoid mistakes and learn from good decisions.</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96700">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Mentors are accessible.</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Mentors are available as a resource and a sounding board.</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98850">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Mentors criticize constructively.</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When necessary, mentors point out areas that need improvement, always focusing on the mentee’s behavior.</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93350">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Mentors are supportive.</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No matter how painful the mentee’s experience, mentors continue to encourage them to learn and improve.</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32125">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Mentors are specific.</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Mentors give specific guidance on what was done well or could be corrected.</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64775">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Mentors care.</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Mentors care about their mentees’ progress in their recovery and service efforts</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80150">
                <a:tc>
                  <a:txBody>
                    <a:bodyPr/>
                    <a:lstStyle/>
                    <a:p>
                      <a:pPr marL="0" lvl="0" indent="0" algn="l" rtl="0">
                        <a:lnSpc>
                          <a:spcPct val="115000"/>
                        </a:lnSpc>
                        <a:spcBef>
                          <a:spcPts val="0"/>
                        </a:spcBef>
                        <a:spcAft>
                          <a:spcPts val="0"/>
                        </a:spcAft>
                        <a:buNone/>
                      </a:pPr>
                      <a:r>
                        <a:rPr lang="en" sz="1100">
                          <a:latin typeface="Garamond"/>
                          <a:ea typeface="Garamond"/>
                          <a:cs typeface="Garamond"/>
                          <a:sym typeface="Garamond"/>
                        </a:rPr>
                        <a:t>Mentors succeed.</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Garamond"/>
                          <a:ea typeface="Garamond"/>
                          <a:cs typeface="Garamond"/>
                          <a:sym typeface="Garamond"/>
                        </a:rPr>
                        <a:t>Mentors not only are successful themselves, but they also foster success in others.</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343500">
                <a:tc>
                  <a:txBody>
                    <a:bodyPr/>
                    <a:lstStyle/>
                    <a:p>
                      <a:pPr marL="0" lvl="0" indent="0" algn="l" rtl="0">
                        <a:lnSpc>
                          <a:spcPct val="115000"/>
                        </a:lnSpc>
                        <a:spcBef>
                          <a:spcPts val="0"/>
                        </a:spcBef>
                        <a:spcAft>
                          <a:spcPts val="0"/>
                        </a:spcAft>
                        <a:buNone/>
                      </a:pPr>
                      <a:r>
                        <a:rPr lang="en" sz="1100">
                          <a:latin typeface="Garamond"/>
                          <a:ea typeface="Garamond"/>
                          <a:cs typeface="Garamond"/>
                          <a:sym typeface="Garamond"/>
                        </a:rPr>
                        <a:t>Mentors are admirable.</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dirty="0">
                          <a:latin typeface="Garamond"/>
                          <a:ea typeface="Garamond"/>
                          <a:cs typeface="Garamond"/>
                          <a:sym typeface="Garamond"/>
                        </a:rPr>
                        <a:t>Mentors are usually well respected in their organizations and in the community.</a:t>
                      </a:r>
                      <a:endParaRPr sz="1100" dirty="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315" name="Google Shape;315;p57"/>
          <p:cNvSpPr txBox="1"/>
          <p:nvPr/>
        </p:nvSpPr>
        <p:spPr>
          <a:xfrm>
            <a:off x="419100" y="165750"/>
            <a:ext cx="8520600" cy="661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600" b="1" dirty="0"/>
              <a:t>Many people feel that being a mentor requires special skills, but mentors are simply people who have the qualities of good role models.</a:t>
            </a:r>
            <a:endParaRPr sz="1600" b="1" dirty="0"/>
          </a:p>
          <a:p>
            <a:pPr marL="0" lvl="0" indent="0" algn="ctr" rtl="0">
              <a:lnSpc>
                <a:spcPct val="100000"/>
              </a:lnSpc>
              <a:spcBef>
                <a:spcPts val="0"/>
              </a:spcBef>
              <a:spcAft>
                <a:spcPts val="0"/>
              </a:spcAft>
              <a:buNone/>
            </a:pPr>
            <a:r>
              <a:rPr lang="en" sz="1100" dirty="0"/>
              <a:t> </a:t>
            </a:r>
            <a:endParaRPr sz="1100" dirty="0"/>
          </a:p>
        </p:txBody>
      </p:sp>
      <p:pic>
        <p:nvPicPr>
          <p:cNvPr id="4" name="Picture 3">
            <a:extLst>
              <a:ext uri="{FF2B5EF4-FFF2-40B4-BE49-F238E27FC236}">
                <a16:creationId xmlns:a16="http://schemas.microsoft.com/office/drawing/2014/main" id="{1BEBC925-1F91-D94A-A99E-D0A9F09796FB}"/>
              </a:ext>
            </a:extLst>
          </p:cNvPr>
          <p:cNvPicPr>
            <a:picLocks noChangeAspect="1"/>
          </p:cNvPicPr>
          <p:nvPr/>
        </p:nvPicPr>
        <p:blipFill>
          <a:blip r:embed="rId3">
            <a:alphaModFix amt="11000"/>
          </a:blip>
          <a:stretch>
            <a:fillRect/>
          </a:stretch>
        </p:blipFill>
        <p:spPr>
          <a:xfrm>
            <a:off x="2000250" y="232756"/>
            <a:ext cx="5143500" cy="4680066"/>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450E6-AFFD-8943-AB02-6198B01BEA80}"/>
              </a:ext>
            </a:extLst>
          </p:cNvPr>
          <p:cNvSpPr>
            <a:spLocks noGrp="1"/>
          </p:cNvSpPr>
          <p:nvPr>
            <p:ph type="title"/>
          </p:nvPr>
        </p:nvSpPr>
        <p:spPr>
          <a:xfrm>
            <a:off x="2171700" y="573279"/>
            <a:ext cx="6457950" cy="969771"/>
          </a:xfrm>
        </p:spPr>
        <p:txBody>
          <a:bodyPr vert="horz" lIns="91440" tIns="45720" rIns="91440" bIns="45720" rtlCol="0" anchor="ctr">
            <a:normAutofit/>
          </a:bodyPr>
          <a:lstStyle/>
          <a:p>
            <a:pPr defTabSz="914400">
              <a:spcBef>
                <a:spcPct val="0"/>
              </a:spcBef>
            </a:pPr>
            <a:r>
              <a:rPr lang="en-US" sz="4000" b="1" dirty="0">
                <a:solidFill>
                  <a:schemeClr val="accent1"/>
                </a:solidFill>
              </a:rPr>
              <a:t>Discussion Questions</a:t>
            </a:r>
          </a:p>
        </p:txBody>
      </p:sp>
      <p:graphicFrame>
        <p:nvGraphicFramePr>
          <p:cNvPr id="5" name="Text Placeholder 2">
            <a:extLst>
              <a:ext uri="{FF2B5EF4-FFF2-40B4-BE49-F238E27FC236}">
                <a16:creationId xmlns:a16="http://schemas.microsoft.com/office/drawing/2014/main" id="{AFA040DA-F1B0-448D-B9D4-137655EFABCC}"/>
              </a:ext>
            </a:extLst>
          </p:cNvPr>
          <p:cNvGraphicFramePr/>
          <p:nvPr>
            <p:extLst>
              <p:ext uri="{D42A27DB-BD31-4B8C-83A1-F6EECF244321}">
                <p14:modId xmlns:p14="http://schemas.microsoft.com/office/powerpoint/2010/main" val="2418488315"/>
              </p:ext>
            </p:extLst>
          </p:nvPr>
        </p:nvGraphicFramePr>
        <p:xfrm>
          <a:off x="514350" y="1830788"/>
          <a:ext cx="8115300" cy="26475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4015D12C-682A-0A4E-B626-083D8C9B3228}"/>
              </a:ext>
            </a:extLst>
          </p:cNvPr>
          <p:cNvPicPr>
            <a:picLocks noChangeAspect="1"/>
          </p:cNvPicPr>
          <p:nvPr/>
        </p:nvPicPr>
        <p:blipFill>
          <a:blip r:embed="rId7">
            <a:alphaModFix amt="11000"/>
          </a:blip>
          <a:stretch>
            <a:fillRect/>
          </a:stretch>
        </p:blipFill>
        <p:spPr>
          <a:xfrm>
            <a:off x="2000250" y="116378"/>
            <a:ext cx="5143500" cy="4829695"/>
          </a:xfrm>
          <a:prstGeom prst="rect">
            <a:avLst/>
          </a:prstGeom>
        </p:spPr>
      </p:pic>
    </p:spTree>
    <p:extLst>
      <p:ext uri="{BB962C8B-B14F-4D97-AF65-F5344CB8AC3E}">
        <p14:creationId xmlns:p14="http://schemas.microsoft.com/office/powerpoint/2010/main" val="3183537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2825087" y="573279"/>
            <a:ext cx="5804563" cy="96977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spcFirstLastPara="1" vert="horz" lIns="91440" tIns="45720" rIns="91440" bIns="45720" rtlCol="0" anchor="ctr" anchorCtr="0">
            <a:normAutofit/>
          </a:bodyPr>
          <a:lstStyle/>
          <a:p>
            <a:pPr marL="0" lvl="0" indent="0" defTabSz="914400">
              <a:spcBef>
                <a:spcPct val="0"/>
              </a:spcBef>
              <a:spcAft>
                <a:spcPts val="0"/>
              </a:spcAft>
            </a:pPr>
            <a:r>
              <a:rPr lang="en-US" sz="1900" b="1" i="1" dirty="0">
                <a:solidFill>
                  <a:schemeClr val="accent1"/>
                </a:solidFill>
              </a:rPr>
              <a:t>A Guide to Local Service –</a:t>
            </a:r>
            <a:br>
              <a:rPr lang="en-US" sz="1900" b="1" i="1" dirty="0">
                <a:solidFill>
                  <a:schemeClr val="accent1"/>
                </a:solidFill>
              </a:rPr>
            </a:br>
            <a:r>
              <a:rPr lang="en-US" sz="1900" b="1" i="1" dirty="0">
                <a:solidFill>
                  <a:schemeClr val="accent1"/>
                </a:solidFill>
              </a:rPr>
              <a:t> Communication with NA as a whole! </a:t>
            </a:r>
          </a:p>
        </p:txBody>
      </p:sp>
      <p:sp>
        <p:nvSpPr>
          <p:cNvPr id="83" name="Google Shape;83;p18"/>
          <p:cNvSpPr txBox="1">
            <a:spLocks noGrp="1"/>
          </p:cNvSpPr>
          <p:nvPr>
            <p:ph type="body" idx="1"/>
          </p:nvPr>
        </p:nvSpPr>
        <p:spPr>
          <a:xfrm>
            <a:off x="3505200" y="1645920"/>
            <a:ext cx="5124450" cy="3018093"/>
          </a:xfrm>
          <a:prstGeom prst="rect">
            <a:avLst/>
          </a:prstGeom>
        </p:spPr>
        <p:txBody>
          <a:bodyPr spcFirstLastPara="1" vert="horz" lIns="91440" tIns="45720" rIns="91440" bIns="45720" rtlCol="0" anchorCtr="0">
            <a:normAutofit lnSpcReduction="10000"/>
          </a:bodyPr>
          <a:lstStyle/>
          <a:p>
            <a:pPr marL="0" lvl="0" indent="0" defTabSz="914400">
              <a:spcBef>
                <a:spcPts val="1200"/>
              </a:spcBef>
              <a:spcAft>
                <a:spcPts val="0"/>
              </a:spcAft>
              <a:buNone/>
            </a:pPr>
            <a:r>
              <a:rPr lang="en-US" sz="2400" i="1" dirty="0">
                <a:solidFill>
                  <a:schemeClr val="tx2">
                    <a:lumMod val="50000"/>
                  </a:schemeClr>
                </a:solidFill>
                <a:sym typeface="Calibri"/>
              </a:rPr>
              <a:t>“RCMs keep their areas in touch with the larger world of NA by providing information on activities in neighboring areas, functions being sponsored by the regional committee, reports relevant to subcommittee affairs, and important issues being discussed at various levels of service. (A Guide to Local Service, NA).</a:t>
            </a:r>
            <a:endParaRPr lang="en-US" sz="2400" dirty="0">
              <a:solidFill>
                <a:schemeClr val="tx2">
                  <a:lumMod val="50000"/>
                </a:schemeClr>
              </a:solidFill>
              <a:sym typeface="Calibri"/>
            </a:endParaRPr>
          </a:p>
          <a:p>
            <a:pPr marL="0" lvl="0" indent="-228600" defTabSz="914400">
              <a:spcBef>
                <a:spcPts val="0"/>
              </a:spcBef>
              <a:spcAft>
                <a:spcPts val="1200"/>
              </a:spcAft>
              <a:buFont typeface="Arial" panose="020B0604020202020204" pitchFamily="34" charset="0"/>
              <a:buChar char="•"/>
            </a:pPr>
            <a:endParaRPr lang="en-US" dirty="0">
              <a:sym typeface="Calibri"/>
            </a:endParaRPr>
          </a:p>
        </p:txBody>
      </p:sp>
      <p:pic>
        <p:nvPicPr>
          <p:cNvPr id="87" name="Graphic 86" descr="Call center">
            <a:extLst>
              <a:ext uri="{FF2B5EF4-FFF2-40B4-BE49-F238E27FC236}">
                <a16:creationId xmlns:a16="http://schemas.microsoft.com/office/drawing/2014/main" id="{75106C27-5531-49DC-B590-17192FC6C5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3028" y="1244941"/>
            <a:ext cx="2733722" cy="2733722"/>
          </a:xfrm>
          <a:prstGeom prst="rect">
            <a:avLst/>
          </a:prstGeom>
        </p:spPr>
      </p:pic>
      <p:pic>
        <p:nvPicPr>
          <p:cNvPr id="10" name="Picture 9">
            <a:extLst>
              <a:ext uri="{FF2B5EF4-FFF2-40B4-BE49-F238E27FC236}">
                <a16:creationId xmlns:a16="http://schemas.microsoft.com/office/drawing/2014/main" id="{AD2EA6D0-B6A7-E94C-9407-62E8372D3117}"/>
              </a:ext>
            </a:extLst>
          </p:cNvPr>
          <p:cNvPicPr>
            <a:picLocks noChangeAspect="1"/>
          </p:cNvPicPr>
          <p:nvPr/>
        </p:nvPicPr>
        <p:blipFill>
          <a:blip r:embed="rId5">
            <a:alphaModFix amt="11000"/>
          </a:blip>
          <a:stretch>
            <a:fillRect/>
          </a:stretch>
        </p:blipFill>
        <p:spPr>
          <a:xfrm>
            <a:off x="2000250" y="166254"/>
            <a:ext cx="5143500" cy="484632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3505200" y="573279"/>
            <a:ext cx="5124450" cy="96977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spcFirstLastPara="1" vert="horz" lIns="91440" tIns="45720" rIns="91440" bIns="45720" rtlCol="0" anchor="ctr" anchorCtr="0">
            <a:normAutofit/>
          </a:bodyPr>
          <a:lstStyle/>
          <a:p>
            <a:pPr marL="0" lvl="0" indent="0" defTabSz="914400">
              <a:spcBef>
                <a:spcPct val="0"/>
              </a:spcBef>
              <a:spcAft>
                <a:spcPts val="0"/>
              </a:spcAft>
              <a:buClr>
                <a:schemeClr val="dk1"/>
              </a:buClr>
              <a:buSzPct val="39285"/>
            </a:pPr>
            <a:r>
              <a:rPr lang="en-US" sz="2800" b="1" i="1" dirty="0">
                <a:solidFill>
                  <a:schemeClr val="accent1"/>
                </a:solidFill>
              </a:rPr>
              <a:t>A Guide to Local Service  - Reading the literature!</a:t>
            </a:r>
            <a:endParaRPr lang="en-US" sz="2800" b="1" dirty="0">
              <a:solidFill>
                <a:schemeClr val="accent1"/>
              </a:solidFill>
            </a:endParaRPr>
          </a:p>
        </p:txBody>
      </p:sp>
      <p:sp>
        <p:nvSpPr>
          <p:cNvPr id="89" name="Google Shape;89;p19"/>
          <p:cNvSpPr txBox="1">
            <a:spLocks noGrp="1"/>
          </p:cNvSpPr>
          <p:nvPr>
            <p:ph type="body" idx="1"/>
          </p:nvPr>
        </p:nvSpPr>
        <p:spPr>
          <a:xfrm>
            <a:off x="3505200" y="1591328"/>
            <a:ext cx="5420436" cy="3497580"/>
          </a:xfrm>
          <a:prstGeom prst="rect">
            <a:avLst/>
          </a:prstGeom>
        </p:spPr>
        <p:txBody>
          <a:bodyPr spcFirstLastPara="1" vert="horz" lIns="91440" tIns="45720" rIns="91440" bIns="45720" rtlCol="0" anchorCtr="0">
            <a:normAutofit lnSpcReduction="10000"/>
          </a:bodyPr>
          <a:lstStyle/>
          <a:p>
            <a:pPr marL="0" lvl="0" indent="0" defTabSz="914400">
              <a:spcBef>
                <a:spcPts val="1200"/>
              </a:spcBef>
              <a:spcAft>
                <a:spcPts val="0"/>
              </a:spcAft>
              <a:buClr>
                <a:schemeClr val="dk1"/>
              </a:buClr>
              <a:buSzPts val="1100"/>
              <a:buNone/>
            </a:pPr>
            <a:r>
              <a:rPr lang="en-US" sz="2400" i="1" dirty="0">
                <a:solidFill>
                  <a:schemeClr val="tx2">
                    <a:lumMod val="50000"/>
                  </a:schemeClr>
                </a:solidFill>
                <a:sym typeface="Calibri"/>
              </a:rPr>
              <a:t>“...Both the region and its areas depend on RCMs to be well-versed in NA service practices and principles. RCMs should be closely acquainted with the Twelve Traditions and Twelve Concepts, the fundamentals of service in our fellowship. Familiarity with all published service manuals and bulletins puts the resources of the whole fellowship at the RCM’s fingertips” (A Guide to Local Service, NA).</a:t>
            </a:r>
          </a:p>
          <a:p>
            <a:pPr marL="0" lvl="0" indent="-228600" defTabSz="914400">
              <a:spcBef>
                <a:spcPts val="1200"/>
              </a:spcBef>
              <a:spcAft>
                <a:spcPts val="1200"/>
              </a:spcAft>
              <a:buFont typeface="Arial" panose="020B0604020202020204" pitchFamily="34" charset="0"/>
              <a:buChar char="•"/>
            </a:pPr>
            <a:endParaRPr lang="en-US" dirty="0">
              <a:solidFill>
                <a:schemeClr val="accent2"/>
              </a:solidFill>
            </a:endParaRPr>
          </a:p>
        </p:txBody>
      </p:sp>
      <p:pic>
        <p:nvPicPr>
          <p:cNvPr id="93" name="Graphic 92" descr="Books">
            <a:extLst>
              <a:ext uri="{FF2B5EF4-FFF2-40B4-BE49-F238E27FC236}">
                <a16:creationId xmlns:a16="http://schemas.microsoft.com/office/drawing/2014/main" id="{672BC379-A243-416E-A0C3-602AD0FCA3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3028" y="1244941"/>
            <a:ext cx="2733722" cy="2733722"/>
          </a:xfrm>
          <a:prstGeom prst="rect">
            <a:avLst/>
          </a:prstGeom>
        </p:spPr>
      </p:pic>
      <p:pic>
        <p:nvPicPr>
          <p:cNvPr id="6" name="Picture 5">
            <a:extLst>
              <a:ext uri="{FF2B5EF4-FFF2-40B4-BE49-F238E27FC236}">
                <a16:creationId xmlns:a16="http://schemas.microsoft.com/office/drawing/2014/main" id="{D7FFC6CA-32BA-344C-BE61-4CBE69A7911F}"/>
              </a:ext>
            </a:extLst>
          </p:cNvPr>
          <p:cNvPicPr>
            <a:picLocks noChangeAspect="1"/>
          </p:cNvPicPr>
          <p:nvPr/>
        </p:nvPicPr>
        <p:blipFill>
          <a:blip r:embed="rId5">
            <a:alphaModFix amt="11000"/>
          </a:blip>
          <a:stretch>
            <a:fillRect/>
          </a:stretch>
        </p:blipFill>
        <p:spPr>
          <a:xfrm>
            <a:off x="2000250" y="149628"/>
            <a:ext cx="5143500" cy="480475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7" name="Picture 96" descr="Interior of empty bus">
            <a:extLst>
              <a:ext uri="{FF2B5EF4-FFF2-40B4-BE49-F238E27FC236}">
                <a16:creationId xmlns:a16="http://schemas.microsoft.com/office/drawing/2014/main" id="{4FCE8BCA-CE00-4687-BC4C-9D6D83503594}"/>
              </a:ext>
            </a:extLst>
          </p:cNvPr>
          <p:cNvPicPr>
            <a:picLocks noChangeAspect="1"/>
          </p:cNvPicPr>
          <p:nvPr/>
        </p:nvPicPr>
        <p:blipFill rotWithShape="1">
          <a:blip r:embed="rId3">
            <a:duotone>
              <a:schemeClr val="bg2">
                <a:shade val="45000"/>
                <a:satMod val="135000"/>
              </a:schemeClr>
              <a:prstClr val="white"/>
            </a:duotone>
            <a:alphaModFix amt="30000"/>
          </a:blip>
          <a:srcRect b="15731"/>
          <a:stretch/>
        </p:blipFill>
        <p:spPr>
          <a:xfrm>
            <a:off x="20" y="10"/>
            <a:ext cx="9143980" cy="514349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94" name="Google Shape;94;p20"/>
          <p:cNvSpPr txBox="1">
            <a:spLocks noGrp="1"/>
          </p:cNvSpPr>
          <p:nvPr>
            <p:ph type="title"/>
          </p:nvPr>
        </p:nvSpPr>
        <p:spPr>
          <a:xfrm>
            <a:off x="739833" y="573280"/>
            <a:ext cx="7889817" cy="7816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spcFirstLastPara="1" vert="horz" lIns="91440" tIns="45720" rIns="91440" bIns="45720" rtlCol="0" anchor="ctr" anchorCtr="0">
            <a:normAutofit/>
          </a:bodyPr>
          <a:lstStyle/>
          <a:p>
            <a:pPr marL="0" lvl="0" indent="0" defTabSz="914400">
              <a:spcBef>
                <a:spcPct val="0"/>
              </a:spcBef>
              <a:spcAft>
                <a:spcPts val="0"/>
              </a:spcAft>
            </a:pPr>
            <a:r>
              <a:rPr lang="en-US" sz="3100" b="1" dirty="0">
                <a:solidFill>
                  <a:schemeClr val="accent1"/>
                </a:solidFill>
              </a:rPr>
              <a:t>The Guide to Local Service (GTLS) reads… </a:t>
            </a:r>
          </a:p>
        </p:txBody>
      </p:sp>
      <p:sp>
        <p:nvSpPr>
          <p:cNvPr id="95" name="Google Shape;95;p20"/>
          <p:cNvSpPr txBox="1">
            <a:spLocks noGrp="1"/>
          </p:cNvSpPr>
          <p:nvPr>
            <p:ph type="body" idx="1"/>
          </p:nvPr>
        </p:nvSpPr>
        <p:spPr>
          <a:xfrm>
            <a:off x="514350" y="1645920"/>
            <a:ext cx="8115300" cy="3018093"/>
          </a:xfrm>
          <a:prstGeom prst="rect">
            <a:avLst/>
          </a:prstGeom>
        </p:spPr>
        <p:txBody>
          <a:bodyPr spcFirstLastPara="1" vert="horz" lIns="91440" tIns="45720" rIns="91440" bIns="45720" rtlCol="0" anchorCtr="0">
            <a:normAutofit/>
          </a:bodyPr>
          <a:lstStyle/>
          <a:p>
            <a:pPr marL="0" lvl="0" indent="0" defTabSz="914400">
              <a:spcBef>
                <a:spcPts val="0"/>
              </a:spcBef>
              <a:spcAft>
                <a:spcPts val="0"/>
              </a:spcAft>
              <a:buClr>
                <a:schemeClr val="accent2"/>
              </a:buClr>
              <a:buNone/>
            </a:pPr>
            <a:r>
              <a:rPr lang="en-US" sz="2400" dirty="0">
                <a:solidFill>
                  <a:schemeClr val="tx2">
                    <a:lumMod val="50000"/>
                  </a:schemeClr>
                </a:solidFill>
                <a:sym typeface="Calibri"/>
              </a:rPr>
              <a:t>Keep your Area in touch with the larger world of NA by providing information on:</a:t>
            </a:r>
          </a:p>
          <a:p>
            <a:pPr marL="571500" lvl="0" defTabSz="914400">
              <a:spcBef>
                <a:spcPts val="1200"/>
              </a:spcBef>
              <a:spcAft>
                <a:spcPts val="0"/>
              </a:spcAft>
              <a:buClr>
                <a:schemeClr val="accent2"/>
              </a:buClr>
              <a:buSzPts val="2400"/>
              <a:buFont typeface="Wingdings" pitchFamily="2" charset="2"/>
              <a:buChar char="v"/>
            </a:pPr>
            <a:r>
              <a:rPr lang="en-US" sz="2400" dirty="0">
                <a:solidFill>
                  <a:schemeClr val="tx2">
                    <a:lumMod val="50000"/>
                  </a:schemeClr>
                </a:solidFill>
                <a:sym typeface="Calibri"/>
              </a:rPr>
              <a:t>Activities in neighboring areas.</a:t>
            </a:r>
          </a:p>
          <a:p>
            <a:pPr marL="571500" lvl="0" defTabSz="914400">
              <a:spcBef>
                <a:spcPts val="0"/>
              </a:spcBef>
              <a:spcAft>
                <a:spcPts val="0"/>
              </a:spcAft>
              <a:buClr>
                <a:schemeClr val="accent2"/>
              </a:buClr>
              <a:buSzPts val="2400"/>
              <a:buFont typeface="Wingdings" pitchFamily="2" charset="2"/>
              <a:buChar char="v"/>
            </a:pPr>
            <a:r>
              <a:rPr lang="en-US" sz="2400" dirty="0">
                <a:solidFill>
                  <a:schemeClr val="tx2">
                    <a:lumMod val="50000"/>
                  </a:schemeClr>
                </a:solidFill>
                <a:sym typeface="Calibri"/>
              </a:rPr>
              <a:t>Functions being sponsored by the regional committee. </a:t>
            </a:r>
          </a:p>
          <a:p>
            <a:pPr marL="571500" lvl="0" defTabSz="914400">
              <a:spcBef>
                <a:spcPts val="0"/>
              </a:spcBef>
              <a:spcAft>
                <a:spcPts val="0"/>
              </a:spcAft>
              <a:buClr>
                <a:schemeClr val="accent2"/>
              </a:buClr>
              <a:buSzPts val="2400"/>
              <a:buFont typeface="Wingdings" pitchFamily="2" charset="2"/>
              <a:buChar char="v"/>
            </a:pPr>
            <a:r>
              <a:rPr lang="en-US" sz="2400" dirty="0">
                <a:solidFill>
                  <a:schemeClr val="tx2">
                    <a:lumMod val="50000"/>
                  </a:schemeClr>
                </a:solidFill>
                <a:sym typeface="Calibri"/>
              </a:rPr>
              <a:t>Reports relevant to the Area’s subcommittee affairs. </a:t>
            </a:r>
          </a:p>
          <a:p>
            <a:pPr marL="571500" lvl="0" defTabSz="914400">
              <a:spcBef>
                <a:spcPts val="0"/>
              </a:spcBef>
              <a:spcAft>
                <a:spcPts val="0"/>
              </a:spcAft>
              <a:buClr>
                <a:schemeClr val="accent2"/>
              </a:buClr>
              <a:buSzPts val="2400"/>
              <a:buFont typeface="Wingdings" pitchFamily="2" charset="2"/>
              <a:buChar char="v"/>
            </a:pPr>
            <a:r>
              <a:rPr lang="en-US" sz="2400" dirty="0">
                <a:solidFill>
                  <a:schemeClr val="tx2">
                    <a:lumMod val="50000"/>
                  </a:schemeClr>
                </a:solidFill>
                <a:sym typeface="Calibri"/>
              </a:rPr>
              <a:t>Important issues being discussed at various levels of service. </a:t>
            </a:r>
          </a:p>
          <a:p>
            <a:pPr marL="0" lvl="0" indent="-228600" defTabSz="914400">
              <a:spcBef>
                <a:spcPts val="1200"/>
              </a:spcBef>
              <a:spcAft>
                <a:spcPts val="0"/>
              </a:spcAft>
              <a:buFont typeface="Arial" panose="020B0604020202020204" pitchFamily="34" charset="0"/>
              <a:buChar char="•"/>
            </a:pPr>
            <a:endParaRPr lang="en-US" dirty="0">
              <a:sym typeface="Calibri"/>
            </a:endParaRPr>
          </a:p>
          <a:p>
            <a:pPr marL="0" lvl="0" indent="-228600" defTabSz="914400">
              <a:spcBef>
                <a:spcPts val="1200"/>
              </a:spcBef>
              <a:spcAft>
                <a:spcPts val="0"/>
              </a:spcAft>
              <a:buFont typeface="Arial" panose="020B0604020202020204" pitchFamily="34" charset="0"/>
              <a:buChar char="•"/>
            </a:pPr>
            <a:endParaRPr lang="en-US" dirty="0">
              <a:sym typeface="Calibri"/>
            </a:endParaRPr>
          </a:p>
          <a:p>
            <a:pPr marL="0" lvl="0" indent="-228600" defTabSz="914400">
              <a:spcBef>
                <a:spcPts val="1200"/>
              </a:spcBef>
              <a:spcAft>
                <a:spcPts val="0"/>
              </a:spcAft>
              <a:buClr>
                <a:schemeClr val="dk1"/>
              </a:buClr>
              <a:buSzPts val="1100"/>
              <a:buFont typeface="Arial" panose="020B0604020202020204" pitchFamily="34" charset="0"/>
              <a:buChar char="•"/>
            </a:pPr>
            <a:endParaRPr lang="en-US" dirty="0">
              <a:sym typeface="Calibri"/>
            </a:endParaRPr>
          </a:p>
          <a:p>
            <a:pPr marL="0" lvl="0" indent="-228600" defTabSz="914400">
              <a:spcBef>
                <a:spcPts val="0"/>
              </a:spcBef>
              <a:spcAft>
                <a:spcPts val="1200"/>
              </a:spcAft>
              <a:buFont typeface="Arial" panose="020B0604020202020204" pitchFamily="34" charset="0"/>
              <a:buChar char="•"/>
            </a:pPr>
            <a:endParaRPr lang="en-US" dirty="0">
              <a:sym typeface="Calibri"/>
            </a:endParaRPr>
          </a:p>
        </p:txBody>
      </p:sp>
      <p:pic>
        <p:nvPicPr>
          <p:cNvPr id="9" name="Picture 8">
            <a:extLst>
              <a:ext uri="{FF2B5EF4-FFF2-40B4-BE49-F238E27FC236}">
                <a16:creationId xmlns:a16="http://schemas.microsoft.com/office/drawing/2014/main" id="{54322AED-EDB8-B44C-9551-2A2B8AF5A2F8}"/>
              </a:ext>
            </a:extLst>
          </p:cNvPr>
          <p:cNvPicPr>
            <a:picLocks noChangeAspect="1"/>
          </p:cNvPicPr>
          <p:nvPr/>
        </p:nvPicPr>
        <p:blipFill>
          <a:blip r:embed="rId4">
            <a:alphaModFix amt="11000"/>
          </a:blip>
          <a:stretch>
            <a:fillRect/>
          </a:stretch>
        </p:blipFill>
        <p:spPr>
          <a:xfrm>
            <a:off x="2000250" y="191192"/>
            <a:ext cx="5143500" cy="476319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31767" y="573279"/>
            <a:ext cx="7997883" cy="79832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spcFirstLastPara="1" vert="horz" lIns="91440" tIns="45720" rIns="91440" bIns="45720" rtlCol="0" anchor="ctr" anchorCtr="0">
            <a:normAutofit/>
          </a:bodyPr>
          <a:lstStyle/>
          <a:p>
            <a:pPr marL="0" lvl="0" indent="0" defTabSz="914400">
              <a:spcBef>
                <a:spcPct val="0"/>
              </a:spcBef>
              <a:spcAft>
                <a:spcPts val="0"/>
              </a:spcAft>
              <a:buSzPts val="990"/>
            </a:pPr>
            <a:r>
              <a:rPr lang="en-US" sz="3100" dirty="0">
                <a:solidFill>
                  <a:schemeClr val="accent1"/>
                </a:solidFill>
              </a:rPr>
              <a:t>The Guide to Local Service Says …..</a:t>
            </a:r>
          </a:p>
        </p:txBody>
      </p:sp>
      <p:sp>
        <p:nvSpPr>
          <p:cNvPr id="101" name="Google Shape;101;p21"/>
          <p:cNvSpPr txBox="1">
            <a:spLocks noGrp="1"/>
          </p:cNvSpPr>
          <p:nvPr>
            <p:ph type="body" idx="1"/>
          </p:nvPr>
        </p:nvSpPr>
        <p:spPr>
          <a:xfrm>
            <a:off x="3299381" y="1645920"/>
            <a:ext cx="5330269" cy="3425701"/>
          </a:xfrm>
          <a:prstGeom prst="rect">
            <a:avLst/>
          </a:prstGeom>
        </p:spPr>
        <p:txBody>
          <a:bodyPr spcFirstLastPara="1" vert="horz" lIns="91440" tIns="45720" rIns="91440" bIns="45720" rtlCol="0" anchorCtr="0">
            <a:normAutofit/>
          </a:bodyPr>
          <a:lstStyle/>
          <a:p>
            <a:pPr marL="0" lvl="0" indent="0" defTabSz="914400">
              <a:spcBef>
                <a:spcPts val="0"/>
              </a:spcBef>
              <a:spcAft>
                <a:spcPts val="0"/>
              </a:spcAft>
              <a:buClr>
                <a:schemeClr val="accent2"/>
              </a:buClr>
              <a:buNone/>
            </a:pPr>
            <a:r>
              <a:rPr lang="en-US" sz="2000" dirty="0">
                <a:solidFill>
                  <a:schemeClr val="tx2">
                    <a:lumMod val="50000"/>
                  </a:schemeClr>
                </a:solidFill>
                <a:sym typeface="Calibri"/>
              </a:rPr>
              <a:t>RCMs need to be well-versed in practices and principles. </a:t>
            </a:r>
          </a:p>
          <a:p>
            <a:pPr marL="514350" lvl="0" indent="-285750" defTabSz="914400">
              <a:spcBef>
                <a:spcPts val="1200"/>
              </a:spcBef>
              <a:spcAft>
                <a:spcPts val="0"/>
              </a:spcAft>
              <a:buClr>
                <a:schemeClr val="accent2"/>
              </a:buClr>
              <a:buSzPts val="2400"/>
              <a:buFont typeface="Wingdings" pitchFamily="2" charset="2"/>
              <a:buChar char="v"/>
            </a:pPr>
            <a:r>
              <a:rPr lang="en-US" sz="2000" dirty="0">
                <a:solidFill>
                  <a:schemeClr val="tx2">
                    <a:lumMod val="50000"/>
                  </a:schemeClr>
                </a:solidFill>
                <a:sym typeface="Calibri"/>
              </a:rPr>
              <a:t>Twelve Traditions. </a:t>
            </a:r>
          </a:p>
          <a:p>
            <a:pPr marL="514350" lvl="0" indent="-285750" defTabSz="914400">
              <a:spcBef>
                <a:spcPts val="0"/>
              </a:spcBef>
              <a:spcAft>
                <a:spcPts val="0"/>
              </a:spcAft>
              <a:buClr>
                <a:schemeClr val="accent2"/>
              </a:buClr>
              <a:buSzPts val="2400"/>
              <a:buFont typeface="Wingdings" pitchFamily="2" charset="2"/>
              <a:buChar char="v"/>
            </a:pPr>
            <a:r>
              <a:rPr lang="en-US" sz="2000" dirty="0">
                <a:solidFill>
                  <a:schemeClr val="tx2">
                    <a:lumMod val="50000"/>
                  </a:schemeClr>
                </a:solidFill>
                <a:sym typeface="Calibri"/>
              </a:rPr>
              <a:t>Twelve Concepts.</a:t>
            </a:r>
          </a:p>
          <a:p>
            <a:pPr marL="514350" lvl="0" indent="-285750" defTabSz="914400">
              <a:spcBef>
                <a:spcPts val="0"/>
              </a:spcBef>
              <a:spcAft>
                <a:spcPts val="0"/>
              </a:spcAft>
              <a:buClr>
                <a:schemeClr val="accent2"/>
              </a:buClr>
              <a:buSzPts val="2400"/>
              <a:buFont typeface="Wingdings" pitchFamily="2" charset="2"/>
              <a:buChar char="v"/>
            </a:pPr>
            <a:r>
              <a:rPr lang="en-US" sz="2000" dirty="0">
                <a:solidFill>
                  <a:schemeClr val="tx2">
                    <a:lumMod val="50000"/>
                  </a:schemeClr>
                </a:solidFill>
                <a:sym typeface="Calibri"/>
              </a:rPr>
              <a:t>Fundamentals of service in our fellowship.</a:t>
            </a:r>
          </a:p>
          <a:p>
            <a:pPr marL="514350" lvl="0" indent="-285750" defTabSz="914400">
              <a:spcBef>
                <a:spcPts val="0"/>
              </a:spcBef>
              <a:spcAft>
                <a:spcPts val="0"/>
              </a:spcAft>
              <a:buClr>
                <a:schemeClr val="accent2"/>
              </a:buClr>
              <a:buSzPts val="2400"/>
              <a:buFont typeface="Wingdings" pitchFamily="2" charset="2"/>
              <a:buChar char="v"/>
            </a:pPr>
            <a:r>
              <a:rPr lang="en-US" sz="2000" dirty="0">
                <a:solidFill>
                  <a:schemeClr val="tx2">
                    <a:lumMod val="50000"/>
                  </a:schemeClr>
                </a:solidFill>
                <a:sym typeface="Calibri"/>
              </a:rPr>
              <a:t>All published service manuals and bulletins </a:t>
            </a:r>
          </a:p>
          <a:p>
            <a:pPr marL="57150" lvl="0" indent="-285750" defTabSz="914400">
              <a:spcBef>
                <a:spcPts val="1200"/>
              </a:spcBef>
              <a:spcAft>
                <a:spcPts val="1200"/>
              </a:spcAft>
              <a:buClr>
                <a:schemeClr val="accent2"/>
              </a:buClr>
              <a:buFont typeface="Wingdings" pitchFamily="2" charset="2"/>
              <a:buChar char="v"/>
            </a:pPr>
            <a:r>
              <a:rPr lang="en-US" sz="2000" b="1" dirty="0">
                <a:solidFill>
                  <a:schemeClr val="tx2">
                    <a:lumMod val="50000"/>
                  </a:schemeClr>
                </a:solidFill>
                <a:sym typeface="Calibri"/>
              </a:rPr>
              <a:t>The resources of the whole fellowship can be at the RCM’s fingertips!</a:t>
            </a:r>
            <a:endParaRPr lang="en-US" sz="2000" b="1" dirty="0">
              <a:solidFill>
                <a:schemeClr val="tx2">
                  <a:lumMod val="50000"/>
                </a:schemeClr>
              </a:solidFill>
            </a:endParaRPr>
          </a:p>
        </p:txBody>
      </p:sp>
      <p:pic>
        <p:nvPicPr>
          <p:cNvPr id="111" name="Graphic 104" descr="Document">
            <a:extLst>
              <a:ext uri="{FF2B5EF4-FFF2-40B4-BE49-F238E27FC236}">
                <a16:creationId xmlns:a16="http://schemas.microsoft.com/office/drawing/2014/main" id="{D6599485-DBEA-4C07-8C83-82B16CA37B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3028" y="1244941"/>
            <a:ext cx="2733722" cy="2733722"/>
          </a:xfrm>
          <a:prstGeom prst="rect">
            <a:avLst/>
          </a:prstGeom>
        </p:spPr>
      </p:pic>
      <p:pic>
        <p:nvPicPr>
          <p:cNvPr id="8" name="Picture 7">
            <a:extLst>
              <a:ext uri="{FF2B5EF4-FFF2-40B4-BE49-F238E27FC236}">
                <a16:creationId xmlns:a16="http://schemas.microsoft.com/office/drawing/2014/main" id="{69CF098D-6841-3A49-9D60-DD88CBA14884}"/>
              </a:ext>
            </a:extLst>
          </p:cNvPr>
          <p:cNvPicPr>
            <a:picLocks noChangeAspect="1"/>
          </p:cNvPicPr>
          <p:nvPr/>
        </p:nvPicPr>
        <p:blipFill>
          <a:blip r:embed="rId5">
            <a:alphaModFix amt="11000"/>
          </a:blip>
          <a:stretch>
            <a:fillRect/>
          </a:stretch>
        </p:blipFill>
        <p:spPr>
          <a:xfrm>
            <a:off x="2000250" y="149629"/>
            <a:ext cx="5143500" cy="481307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425</TotalTime>
  <Words>4054</Words>
  <Application>Microsoft Office PowerPoint</Application>
  <PresentationFormat>On-screen Show (16:9)</PresentationFormat>
  <Paragraphs>292</Paragraphs>
  <Slides>56</Slides>
  <Notes>48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Wingdings</vt:lpstr>
      <vt:lpstr>Calibri Light</vt:lpstr>
      <vt:lpstr>Garamond</vt:lpstr>
      <vt:lpstr>Office Theme</vt:lpstr>
      <vt:lpstr>  Regional Committee Member Training Tool </vt:lpstr>
      <vt:lpstr>PowerPoint Presentation</vt:lpstr>
      <vt:lpstr>Modules of the RCM training Tool </vt:lpstr>
      <vt:lpstr>Module 1: The Basics </vt:lpstr>
      <vt:lpstr>Regional Committee Member - The Basics  </vt:lpstr>
      <vt:lpstr>A Guide to Local Service –  Communication with NA as a whole! </vt:lpstr>
      <vt:lpstr>A Guide to Local Service  - Reading the literature!</vt:lpstr>
      <vt:lpstr>The Guide to Local Service (GTLS) reads… </vt:lpstr>
      <vt:lpstr>The Guide to Local Service Says …..</vt:lpstr>
      <vt:lpstr>The Guide to Local Service reads …..</vt:lpstr>
      <vt:lpstr>Narcotics Anonymous Acronyms  </vt:lpstr>
      <vt:lpstr>Alphabet Soup! </vt:lpstr>
      <vt:lpstr>Group Service Representative = GSR</vt:lpstr>
      <vt:lpstr>Area Service Committee = ASC  </vt:lpstr>
      <vt:lpstr>Regional Service Committee = RSC </vt:lpstr>
      <vt:lpstr>Regional Delegate / Alternate Delegate = RD/AD</vt:lpstr>
      <vt:lpstr>Zonal Forum = ZF</vt:lpstr>
      <vt:lpstr>Conference Agenda Report</vt:lpstr>
      <vt:lpstr>Conference Approval Track CAT</vt:lpstr>
      <vt:lpstr>Fellowship Intellectual Property Trust = FIPT </vt:lpstr>
      <vt:lpstr>World Human Resource Pool = HRP </vt:lpstr>
      <vt:lpstr>World Service Conference = WSC </vt:lpstr>
      <vt:lpstr>World Board = WB </vt:lpstr>
      <vt:lpstr>Narcotics Anonymous World Service= NAWS </vt:lpstr>
      <vt:lpstr>Module 2:  Know your Area </vt:lpstr>
      <vt:lpstr>Know Your Area - Basics </vt:lpstr>
      <vt:lpstr>Know your Area - Members </vt:lpstr>
      <vt:lpstr>Know Your Area- Groups</vt:lpstr>
      <vt:lpstr>Know Your Area - Policy </vt:lpstr>
      <vt:lpstr>Know Your Area - Policy </vt:lpstr>
      <vt:lpstr>Know Your Area - Subcommittees</vt:lpstr>
      <vt:lpstr>Know Your Area - Listening </vt:lpstr>
      <vt:lpstr>Know Your Area - Generating Questions &amp; Engagement</vt:lpstr>
      <vt:lpstr>Know Your Area - Bring Enthusiasm </vt:lpstr>
      <vt:lpstr>Know Your Area - Additional Suggestions  </vt:lpstr>
      <vt:lpstr>Planning Tool </vt:lpstr>
      <vt:lpstr>Module 3: Know Your Region</vt:lpstr>
      <vt:lpstr>Know Your Region - Basics </vt:lpstr>
      <vt:lpstr>Know Your Region - Tools </vt:lpstr>
      <vt:lpstr>Know Your Region - Communication</vt:lpstr>
      <vt:lpstr>Know Your Guide to Florida Regional Service GTFRS </vt:lpstr>
      <vt:lpstr>Florida Regional Human Resource Panel = FRHRP </vt:lpstr>
      <vt:lpstr>Florida Regional Fellowship Development Group</vt:lpstr>
      <vt:lpstr>Florida Regional Service Committee Admin Group</vt:lpstr>
      <vt:lpstr>Module 4: Reporting</vt:lpstr>
      <vt:lpstr>Reporting 101 </vt:lpstr>
      <vt:lpstr>Challenges of Reporting </vt:lpstr>
      <vt:lpstr>Reporting - Regional Report: What to Include </vt:lpstr>
      <vt:lpstr>Reporting - Area Report: What to Include </vt:lpstr>
      <vt:lpstr>Reporting - Suggestions </vt:lpstr>
      <vt:lpstr>Reporting - Limitations </vt:lpstr>
      <vt:lpstr>Module 5: Mentorship </vt:lpstr>
      <vt:lpstr>Mentorship</vt:lpstr>
      <vt:lpstr>PowerPoint Presentation</vt:lpstr>
      <vt:lpstr>PowerPoint Presentation</vt:lpstr>
      <vt:lpstr>Discussion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Committee Member Training Tool</dc:title>
  <dc:creator>Nelson-PC</dc:creator>
  <cp:lastModifiedBy>pamela seevers</cp:lastModifiedBy>
  <cp:revision>29</cp:revision>
  <cp:lastPrinted>2021-09-23T23:47:28Z</cp:lastPrinted>
  <dcterms:modified xsi:type="dcterms:W3CDTF">2024-09-06T22:57:34Z</dcterms:modified>
</cp:coreProperties>
</file>